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2.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22.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_rels/slideLayout19.xml.rels" ContentType="application/vnd.openxmlformats-package.relationships+xml"/>
  <Override PartName="/ppt/slideLayouts/slideLayout3.xml" ContentType="application/vnd.openxmlformats-officedocument.presentationml.slideLayout+xml"/>
  <Override PartName="/ppt/slideLayouts/slideLayout9.xml" ContentType="application/vnd.openxmlformats-officedocument.presentationml.slideLayout+xml"/>
  <Override PartName="/ppt/slideLayouts/slideLayout2.xml" ContentType="application/vnd.openxmlformats-officedocument.presentationml.slideLayout+xml"/>
  <Override PartName="/ppt/slideLayouts/slideLayout24.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22.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_rels/presentation.xml.rels" ContentType="application/vnd.openxmlformats-package.relationships+xml"/>
  <Override PartName="/ppt/media/image14.png" ContentType="image/png"/>
  <Override PartName="/ppt/media/image5.png" ContentType="image/png"/>
  <Override PartName="/ppt/media/image6.png" ContentType="image/png"/>
  <Override PartName="/ppt/media/image10.png" ContentType="image/png"/>
  <Override PartName="/ppt/media/image1.png" ContentType="image/png"/>
  <Override PartName="/ppt/media/image7.png" ContentType="image/png"/>
  <Override PartName="/ppt/media/image11.png" ContentType="image/png"/>
  <Override PartName="/ppt/media/image2.png" ContentType="image/png"/>
  <Override PartName="/ppt/media/image8.png" ContentType="image/png"/>
  <Override PartName="/ppt/media/image12.png" ContentType="image/png"/>
  <Override PartName="/ppt/media/image3.png" ContentType="image/png"/>
  <Override PartName="/ppt/media/image9.png" ContentType="image/png"/>
  <Override PartName="/ppt/media/image13.png" ContentType="image/png"/>
  <Override PartName="/ppt/media/image4.png" ContentType="image/png"/>
  <Override PartName="/ppt/slides/_rels/slide5.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6.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xml.rels" ContentType="application/vnd.openxmlformats-package.relationships+xml"/>
  <Override PartName="/ppt/slides/_rels/slide16.xml.rels" ContentType="application/vnd.openxmlformats-package.relationships+xml"/>
  <Override PartName="/ppt/slides/_rels/slide2.xml.rels" ContentType="application/vnd.openxmlformats-package.relationships+xml"/>
  <Override PartName="/ppt/slides/_rels/slide17.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2" r:id="rId3"/>
    <p:sldMasterId id="2147483671"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2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tBDfr" TargetMode="External"/><Relationship Id="rId4" Type="http://schemas.openxmlformats.org/officeDocument/2006/relationships/image" Target="../media/image6.png"/><Relationship Id="rId5" Type="http://schemas.openxmlformats.org/officeDocument/2006/relationships/image" Target="../media/image1.png"/><Relationship Id="rId6" Type="http://schemas.openxmlformats.org/officeDocument/2006/relationships/image" Target="../media/image8.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5.png"/>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5.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 Id="rId4" Type="http://schemas.openxmlformats.org/officeDocument/2006/relationships/image" Target="../media/image10.png"/>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5.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2.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rgbClr val="000000"/>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228600" y="2052000"/>
            <a:ext cx="5925600" cy="1866600"/>
          </a:xfrm>
          <a:prstGeom prst="rect">
            <a:avLst/>
          </a:prstGeom>
          <a:noFill/>
          <a:ln w="0">
            <a:noFill/>
          </a:ln>
        </p:spPr>
        <p:txBody>
          <a:bodyPr lIns="91440" rIns="91440" tIns="91440" bIns="91440" anchor="b">
            <a:noAutofit/>
          </a:bodyPr>
          <a:p>
            <a:pPr indent="0">
              <a:buNone/>
            </a:pPr>
            <a:r>
              <a:rPr b="0" lang="fr-FR" sz="4800" strike="noStrike" u="none">
                <a:solidFill>
                  <a:schemeClr val="dk1"/>
                </a:solidFill>
                <a:effectLst/>
                <a:uFillTx/>
                <a:latin typeface="Arial"/>
              </a:rPr>
              <a:t>Click to edit the title text format</a:t>
            </a:r>
            <a:endParaRPr b="0" lang="fr-FR" sz="4800" strike="noStrike" u="none">
              <a:solidFill>
                <a:schemeClr val="dk1"/>
              </a:solidFill>
              <a:effectLst/>
              <a:uFillTx/>
              <a:latin typeface="Arial"/>
            </a:endParaRPr>
          </a:p>
        </p:txBody>
      </p:sp>
      <p:cxnSp>
        <p:nvCxnSpPr>
          <p:cNvPr id="1" name="Google Shape;11;p2"/>
          <p:cNvCxnSpPr/>
          <p:nvPr/>
        </p:nvCxnSpPr>
        <p:spPr>
          <a:xfrm flipH="1">
            <a:off x="228600" y="625320"/>
            <a:ext cx="8687160" cy="360"/>
          </a:xfrm>
          <a:prstGeom prst="straightConnector1">
            <a:avLst/>
          </a:prstGeom>
          <a:ln w="9525">
            <a:solidFill>
              <a:srgbClr val="ffffff"/>
            </a:solidFill>
            <a:round/>
          </a:ln>
        </p:spPr>
      </p:cxnSp>
      <p:grpSp>
        <p:nvGrpSpPr>
          <p:cNvPr id="2" name="Google Shape;12;p2"/>
          <p:cNvGrpSpPr/>
          <p:nvPr/>
        </p:nvGrpSpPr>
        <p:grpSpPr>
          <a:xfrm>
            <a:off x="5025240" y="0"/>
            <a:ext cx="4436280" cy="5143320"/>
            <a:chOff x="5025240" y="0"/>
            <a:chExt cx="4436280" cy="5143320"/>
          </a:xfrm>
        </p:grpSpPr>
        <p:pic>
          <p:nvPicPr>
            <p:cNvPr id="3" name="Google Shape;13;p2" descr=""/>
            <p:cNvPicPr/>
            <p:nvPr/>
          </p:nvPicPr>
          <p:blipFill>
            <a:blip r:embed="rId2"/>
            <a:srcRect l="14516" t="51966" r="58424" b="13904"/>
            <a:stretch/>
          </p:blipFill>
          <p:spPr>
            <a:xfrm>
              <a:off x="7298280" y="0"/>
              <a:ext cx="1845360" cy="2328120"/>
            </a:xfrm>
            <a:prstGeom prst="rect">
              <a:avLst/>
            </a:prstGeom>
            <a:noFill/>
            <a:ln w="0">
              <a:noFill/>
            </a:ln>
          </p:spPr>
        </p:pic>
        <p:pic>
          <p:nvPicPr>
            <p:cNvPr id="4" name="Google Shape;14;p2" descr=""/>
            <p:cNvPicPr/>
            <p:nvPr/>
          </p:nvPicPr>
          <p:blipFill>
            <a:blip r:embed="rId3"/>
            <a:srcRect l="0" t="0" r="35466" b="65464"/>
            <a:stretch/>
          </p:blipFill>
          <p:spPr>
            <a:xfrm>
              <a:off x="5825160" y="3367800"/>
              <a:ext cx="3318480" cy="1775520"/>
            </a:xfrm>
            <a:prstGeom prst="rect">
              <a:avLst/>
            </a:prstGeom>
            <a:noFill/>
            <a:ln w="0">
              <a:noFill/>
            </a:ln>
          </p:spPr>
        </p:pic>
        <p:pic>
          <p:nvPicPr>
            <p:cNvPr id="5" name="Google Shape;15;p2" descr=""/>
            <p:cNvPicPr/>
            <p:nvPr/>
          </p:nvPicPr>
          <p:blipFill>
            <a:blip r:embed="rId4"/>
            <a:stretch/>
          </p:blipFill>
          <p:spPr>
            <a:xfrm rot="573000">
              <a:off x="5317920" y="570240"/>
              <a:ext cx="3850560" cy="3850560"/>
            </a:xfrm>
            <a:prstGeom prst="rect">
              <a:avLst/>
            </a:prstGeom>
            <a:noFill/>
            <a:ln w="0">
              <a:noFill/>
            </a:ln>
          </p:spPr>
        </p:pic>
      </p:grpSp>
      <p:sp>
        <p:nvSpPr>
          <p:cNvPr id="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rgbClr val="000000"/>
        </a:solidFill>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38" name="Google Shape;108;p18"/>
          <p:cNvCxnSpPr/>
          <p:nvPr/>
        </p:nvCxnSpPr>
        <p:spPr>
          <a:xfrm flipH="1">
            <a:off x="228600" y="801000"/>
            <a:ext cx="8687160" cy="360"/>
          </a:xfrm>
          <a:prstGeom prst="straightConnector1">
            <a:avLst/>
          </a:prstGeom>
          <a:ln w="9525">
            <a:solidFill>
              <a:srgbClr val="ffffff"/>
            </a:solidFill>
            <a:round/>
          </a:ln>
        </p:spPr>
      </p:cxnSp>
      <p:pic>
        <p:nvPicPr>
          <p:cNvPr id="39" name="Google Shape;109;p18" descr=""/>
          <p:cNvPicPr/>
          <p:nvPr/>
        </p:nvPicPr>
        <p:blipFill>
          <a:blip r:embed="rId2"/>
          <a:srcRect l="31089" t="61941" r="14681" b="13284"/>
          <a:stretch/>
        </p:blipFill>
        <p:spPr>
          <a:xfrm>
            <a:off x="0" y="0"/>
            <a:ext cx="3888000" cy="1775520"/>
          </a:xfrm>
          <a:prstGeom prst="rect">
            <a:avLst/>
          </a:prstGeom>
          <a:noFill/>
          <a:ln w="0">
            <a:noFill/>
          </a:ln>
        </p:spPr>
      </p:pic>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bg>
      <p:bgPr>
        <a:solidFill>
          <a:srgbClr val="000000"/>
        </a:solidFill>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41" name="Google Shape;120;p19"/>
          <p:cNvCxnSpPr/>
          <p:nvPr/>
        </p:nvCxnSpPr>
        <p:spPr>
          <a:xfrm flipH="1">
            <a:off x="228600" y="801000"/>
            <a:ext cx="8687160" cy="360"/>
          </a:xfrm>
          <a:prstGeom prst="straightConnector1">
            <a:avLst/>
          </a:prstGeom>
          <a:ln w="9525">
            <a:solidFill>
              <a:srgbClr val="ffffff"/>
            </a:solidFill>
            <a:round/>
          </a:ln>
        </p:spPr>
      </p:cxnSp>
      <p:pic>
        <p:nvPicPr>
          <p:cNvPr id="42" name="Google Shape;121;p19" descr=""/>
          <p:cNvPicPr/>
          <p:nvPr/>
        </p:nvPicPr>
        <p:blipFill>
          <a:blip r:embed="rId2"/>
          <a:srcRect l="0" t="58381" r="54807" b="0"/>
          <a:stretch/>
        </p:blipFill>
        <p:spPr>
          <a:xfrm>
            <a:off x="6819840" y="0"/>
            <a:ext cx="2323800" cy="2139840"/>
          </a:xfrm>
          <a:prstGeom prst="rect">
            <a:avLst/>
          </a:prstGeom>
          <a:noFill/>
          <a:ln w="0">
            <a:noFill/>
          </a:ln>
        </p:spPr>
      </p:pic>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rgbClr val="000000"/>
        </a:solidFill>
      </p:bgPr>
    </p:bg>
    <p:spTree>
      <p:nvGrpSpPr>
        <p:cNvPr id="1" name=""/>
        <p:cNvGrpSpPr/>
        <p:nvPr/>
      </p:nvGrpSpPr>
      <p:grpSpPr>
        <a:xfrm>
          <a:off x="0" y="0"/>
          <a:ext cx="0" cy="0"/>
          <a:chOff x="0" y="0"/>
          <a:chExt cx="0" cy="0"/>
        </a:xfrm>
      </p:grpSpPr>
      <p:cxnSp>
        <p:nvCxnSpPr>
          <p:cNvPr id="43" name="Google Shape;123;p20"/>
          <p:cNvCxnSpPr/>
          <p:nvPr/>
        </p:nvCxnSpPr>
        <p:spPr>
          <a:xfrm flipH="1">
            <a:off x="228600" y="3794760"/>
            <a:ext cx="8687160" cy="360"/>
          </a:xfrm>
          <a:prstGeom prst="straightConnector1">
            <a:avLst/>
          </a:prstGeom>
          <a:ln w="9525">
            <a:solidFill>
              <a:srgbClr val="ffffff"/>
            </a:solidFill>
            <a:round/>
          </a:ln>
        </p:spPr>
      </p:cxnSp>
      <p:sp>
        <p:nvSpPr>
          <p:cNvPr id="44" name="PlaceHolder 1"/>
          <p:cNvSpPr>
            <a:spLocks noGrp="1"/>
          </p:cNvSpPr>
          <p:nvPr>
            <p:ph type="title"/>
          </p:nvPr>
        </p:nvSpPr>
        <p:spPr>
          <a:xfrm>
            <a:off x="3191400" y="228600"/>
            <a:ext cx="4389840" cy="843480"/>
          </a:xfrm>
          <a:prstGeom prst="rect">
            <a:avLst/>
          </a:prstGeom>
          <a:noFill/>
          <a:ln w="0">
            <a:noFill/>
          </a:ln>
        </p:spPr>
        <p:txBody>
          <a:bodyPr lIns="91440" rIns="91440" tIns="91440" bIns="91440" anchor="b">
            <a:noAutofit/>
          </a:bodyPr>
          <a:p>
            <a:pPr indent="0">
              <a:buNone/>
            </a:pPr>
            <a:r>
              <a:rPr b="0" lang="fr-FR" sz="4800" strike="noStrike" u="none">
                <a:solidFill>
                  <a:schemeClr val="dk1"/>
                </a:solidFill>
                <a:effectLst/>
                <a:uFillTx/>
                <a:latin typeface="Arial"/>
              </a:rPr>
              <a:t>Click to edit the title text format</a:t>
            </a:r>
            <a:endParaRPr b="0" lang="fr-FR" sz="4800" strike="noStrike" u="none">
              <a:solidFill>
                <a:schemeClr val="dk1"/>
              </a:solidFill>
              <a:effectLst/>
              <a:uFillTx/>
              <a:latin typeface="Arial"/>
            </a:endParaRPr>
          </a:p>
        </p:txBody>
      </p:sp>
      <p:sp>
        <p:nvSpPr>
          <p:cNvPr id="45" name="Google Shape;126;p20"/>
          <p:cNvSpPr/>
          <p:nvPr/>
        </p:nvSpPr>
        <p:spPr>
          <a:xfrm>
            <a:off x="3191400" y="3947400"/>
            <a:ext cx="5741640" cy="615240"/>
          </a:xfrm>
          <a:prstGeom prst="rect">
            <a:avLst/>
          </a:prstGeom>
          <a:noFill/>
          <a:ln w="0">
            <a:noFill/>
          </a:ln>
        </p:spPr>
        <p:style>
          <a:lnRef idx="0"/>
          <a:fillRef idx="0"/>
          <a:effectRef idx="0"/>
          <a:fontRef idx="minor"/>
        </p:style>
        <p:txBody>
          <a:bodyPr tIns="91440" bIns="91440" anchor="ctr">
            <a:noAutofit/>
          </a:bodyPr>
          <a:p>
            <a:pPr defTabSz="914400">
              <a:lnSpc>
                <a:spcPct val="100000"/>
              </a:lnSpc>
              <a:tabLst>
                <a:tab algn="l" pos="0"/>
              </a:tabLst>
            </a:pPr>
            <a:r>
              <a:rPr b="1" lang="en" sz="1200" strike="noStrike" u="none">
                <a:solidFill>
                  <a:schemeClr val="dk1"/>
                </a:solidFill>
                <a:effectLst/>
                <a:uFillTx/>
                <a:latin typeface="Golos Text"/>
                <a:ea typeface="Golos Text"/>
              </a:rPr>
              <a:t>CREDITS:</a:t>
            </a:r>
            <a:r>
              <a:rPr b="0" lang="en" sz="1200" strike="noStrike" u="none">
                <a:solidFill>
                  <a:schemeClr val="dk1"/>
                </a:solidFill>
                <a:effectLst/>
                <a:uFillTx/>
                <a:latin typeface="Golos Text"/>
                <a:ea typeface="Golos Text"/>
              </a:rPr>
              <a:t> This presentation template was created by </a:t>
            </a:r>
            <a:r>
              <a:rPr b="1" lang="en" sz="1200" strike="noStrike" u="sng">
                <a:solidFill>
                  <a:schemeClr val="dk1"/>
                </a:solidFill>
                <a:effectLst/>
                <a:uFillTx/>
                <a:latin typeface="Golos Text"/>
                <a:ea typeface="Golos Text"/>
                <a:hlinkClick r:id="rId2"/>
              </a:rPr>
              <a:t>Slidesgo</a:t>
            </a:r>
            <a:r>
              <a:rPr b="1" lang="en" sz="1200" strike="noStrike" u="sng">
                <a:solidFill>
                  <a:schemeClr val="dk1"/>
                </a:solidFill>
                <a:effectLst/>
                <a:uFillTx/>
                <a:latin typeface="Golos Text"/>
                <a:ea typeface="Golos Text"/>
              </a:rPr>
              <a:t>,</a:t>
            </a:r>
            <a:r>
              <a:rPr b="1" lang="en" sz="1200" strike="noStrike" u="none">
                <a:solidFill>
                  <a:schemeClr val="dk1"/>
                </a:solidFill>
                <a:effectLst/>
                <a:uFillTx/>
                <a:latin typeface="Golos Text"/>
                <a:ea typeface="Golos Text"/>
              </a:rPr>
              <a:t> </a:t>
            </a:r>
            <a:r>
              <a:rPr b="0" lang="en" sz="1200" strike="noStrike" u="none">
                <a:solidFill>
                  <a:schemeClr val="dk1"/>
                </a:solidFill>
                <a:effectLst/>
                <a:uFillTx/>
                <a:latin typeface="Golos Text"/>
                <a:ea typeface="Golos Text"/>
              </a:rPr>
              <a:t>and includes icons, infographics &amp; images by </a:t>
            </a:r>
            <a:r>
              <a:rPr b="1" lang="en" sz="1200" strike="noStrike" u="sng">
                <a:solidFill>
                  <a:schemeClr val="dk1"/>
                </a:solidFill>
                <a:effectLst/>
                <a:uFillTx/>
                <a:latin typeface="Golos Text"/>
                <a:ea typeface="Golos Text"/>
                <a:hlinkClick r:id="rId3"/>
              </a:rPr>
              <a:t>Freepik</a:t>
            </a:r>
            <a:endParaRPr b="0" lang="en-US" sz="1200" strike="noStrike" u="none">
              <a:solidFill>
                <a:srgbClr val="ffffff"/>
              </a:solidFill>
              <a:effectLst/>
              <a:uFillTx/>
              <a:latin typeface="OpenSymbol"/>
            </a:endParaRPr>
          </a:p>
        </p:txBody>
      </p:sp>
      <p:pic>
        <p:nvPicPr>
          <p:cNvPr id="46" name="Google Shape;127;p20" descr=""/>
          <p:cNvPicPr/>
          <p:nvPr/>
        </p:nvPicPr>
        <p:blipFill>
          <a:blip r:embed="rId4"/>
          <a:srcRect l="34811" t="-20330" r="7061" b="58824"/>
          <a:stretch/>
        </p:blipFill>
        <p:spPr>
          <a:xfrm>
            <a:off x="0" y="1980360"/>
            <a:ext cx="2989080" cy="3162600"/>
          </a:xfrm>
          <a:prstGeom prst="rect">
            <a:avLst/>
          </a:prstGeom>
          <a:noFill/>
          <a:ln w="0">
            <a:noFill/>
          </a:ln>
        </p:spPr>
      </p:pic>
      <p:pic>
        <p:nvPicPr>
          <p:cNvPr id="47" name="Google Shape;128;p20" descr=""/>
          <p:cNvPicPr/>
          <p:nvPr/>
        </p:nvPicPr>
        <p:blipFill>
          <a:blip r:embed="rId5"/>
          <a:srcRect l="14516" t="30971" r="58424" b="15642"/>
          <a:stretch/>
        </p:blipFill>
        <p:spPr>
          <a:xfrm>
            <a:off x="7298280" y="0"/>
            <a:ext cx="1845360" cy="3642120"/>
          </a:xfrm>
          <a:prstGeom prst="rect">
            <a:avLst/>
          </a:prstGeom>
          <a:noFill/>
          <a:ln w="0">
            <a:noFill/>
          </a:ln>
        </p:spPr>
      </p:pic>
      <p:pic>
        <p:nvPicPr>
          <p:cNvPr id="48" name="Google Shape;129;p20" descr=""/>
          <p:cNvPicPr/>
          <p:nvPr/>
        </p:nvPicPr>
        <p:blipFill>
          <a:blip r:embed="rId6"/>
          <a:stretch/>
        </p:blipFill>
        <p:spPr>
          <a:xfrm rot="20676600">
            <a:off x="-357120" y="-1080"/>
            <a:ext cx="3524760" cy="3524760"/>
          </a:xfrm>
          <a:prstGeom prst="rect">
            <a:avLst/>
          </a:prstGeom>
          <a:noFill/>
          <a:ln w="0">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solidFill>
          <a:srgbClr val="000000"/>
        </a:solidFill>
      </p:bgPr>
    </p:bg>
    <p:spTree>
      <p:nvGrpSpPr>
        <p:cNvPr id="1" name=""/>
        <p:cNvGrpSpPr/>
        <p:nvPr/>
      </p:nvGrpSpPr>
      <p:grpSpPr>
        <a:xfrm>
          <a:off x="0" y="0"/>
          <a:ext cx="0" cy="0"/>
          <a:chOff x="0" y="0"/>
          <a:chExt cx="0" cy="0"/>
        </a:xfrm>
      </p:grpSpPr>
      <p:pic>
        <p:nvPicPr>
          <p:cNvPr id="56" name="Google Shape;131;p21" descr=""/>
          <p:cNvPicPr/>
          <p:nvPr/>
        </p:nvPicPr>
        <p:blipFill>
          <a:blip r:embed="rId2"/>
          <a:srcRect l="31089" t="61941" r="14681" b="13284"/>
          <a:stretch/>
        </p:blipFill>
        <p:spPr>
          <a:xfrm>
            <a:off x="0" y="0"/>
            <a:ext cx="3888000" cy="1775520"/>
          </a:xfrm>
          <a:prstGeom prst="rect">
            <a:avLst/>
          </a:prstGeom>
          <a:noFill/>
          <a:ln w="0">
            <a:noFill/>
          </a:ln>
        </p:spPr>
      </p:pic>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bg>
      <p:bgPr>
        <a:solidFill>
          <a:srgbClr val="000000"/>
        </a:solidFill>
      </p:bgPr>
    </p:bg>
    <p:spTree>
      <p:nvGrpSpPr>
        <p:cNvPr id="1" name=""/>
        <p:cNvGrpSpPr/>
        <p:nvPr/>
      </p:nvGrpSpPr>
      <p:grpSpPr>
        <a:xfrm>
          <a:off x="0" y="0"/>
          <a:ext cx="0" cy="0"/>
          <a:chOff x="0" y="0"/>
          <a:chExt cx="0" cy="0"/>
        </a:xfrm>
      </p:grpSpPr>
      <p:pic>
        <p:nvPicPr>
          <p:cNvPr id="57" name="Google Shape;133;p22" descr=""/>
          <p:cNvPicPr/>
          <p:nvPr/>
        </p:nvPicPr>
        <p:blipFill>
          <a:blip r:embed="rId2"/>
          <a:srcRect l="0" t="58381" r="54807" b="0"/>
          <a:stretch/>
        </p:blipFill>
        <p:spPr>
          <a:xfrm flipH="1">
            <a:off x="360" y="-14760"/>
            <a:ext cx="2323800" cy="2139840"/>
          </a:xfrm>
          <a:prstGeom prst="rect">
            <a:avLst/>
          </a:prstGeom>
          <a:noFill/>
          <a:ln w="0">
            <a:noFill/>
          </a:ln>
        </p:spPr>
      </p:pic>
      <p:pic>
        <p:nvPicPr>
          <p:cNvPr id="58" name="Google Shape;134;p22" descr=""/>
          <p:cNvPicPr/>
          <p:nvPr/>
        </p:nvPicPr>
        <p:blipFill>
          <a:blip r:embed="rId3"/>
          <a:srcRect l="15166" t="69137" r="32124" b="9903"/>
          <a:stretch/>
        </p:blipFill>
        <p:spPr>
          <a:xfrm rot="5400000">
            <a:off x="6922440" y="2921760"/>
            <a:ext cx="3179160" cy="1263600"/>
          </a:xfrm>
          <a:prstGeom prst="rect">
            <a:avLst/>
          </a:prstGeom>
          <a:noFill/>
          <a:ln w="0">
            <a:noFill/>
          </a:ln>
        </p:spPr>
      </p:pic>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rgbClr val="000000"/>
        </a:solidFill>
      </p:bgPr>
    </p:bg>
    <p:spTree>
      <p:nvGrpSpPr>
        <p:cNvPr id="1" name=""/>
        <p:cNvGrpSpPr/>
        <p:nvPr/>
      </p:nvGrpSpPr>
      <p:grpSpPr>
        <a:xfrm>
          <a:off x="0" y="0"/>
          <a:ext cx="0" cy="0"/>
          <a:chOff x="0" y="0"/>
          <a:chExt cx="0" cy="0"/>
        </a:xfrm>
      </p:grpSpPr>
      <p:sp>
        <p:nvSpPr>
          <p:cNvPr id="5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60" name="PlaceHolder 2"/>
          <p:cNvSpPr>
            <a:spLocks noGrp="1"/>
          </p:cNvSpPr>
          <p:nvPr>
            <p:ph type="body"/>
          </p:nvPr>
        </p:nvSpPr>
        <p:spPr>
          <a:xfrm>
            <a:off x="720000" y="1215720"/>
            <a:ext cx="7703640" cy="34160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rgbClr val="000000"/>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62" name="Google Shape;33;p5"/>
          <p:cNvCxnSpPr/>
          <p:nvPr/>
        </p:nvCxnSpPr>
        <p:spPr>
          <a:xfrm flipH="1">
            <a:off x="228600" y="801000"/>
            <a:ext cx="8687160" cy="360"/>
          </a:xfrm>
          <a:prstGeom prst="straightConnector1">
            <a:avLst/>
          </a:prstGeom>
          <a:ln w="9525">
            <a:solidFill>
              <a:srgbClr val="ffffff"/>
            </a:solidFill>
            <a:round/>
          </a:ln>
        </p:spPr>
      </p:cxnSp>
      <p:pic>
        <p:nvPicPr>
          <p:cNvPr id="63" name="Google Shape;34;p5" descr=""/>
          <p:cNvPicPr/>
          <p:nvPr/>
        </p:nvPicPr>
        <p:blipFill>
          <a:blip r:embed="rId2"/>
          <a:srcRect l="15166" t="69137" r="32124" b="9903"/>
          <a:stretch/>
        </p:blipFill>
        <p:spPr>
          <a:xfrm flipH="1" rot="5400000">
            <a:off x="6922440" y="943200"/>
            <a:ext cx="3179160" cy="1263600"/>
          </a:xfrm>
          <a:prstGeom prst="rect">
            <a:avLst/>
          </a:prstGeom>
          <a:noFill/>
          <a:ln w="0">
            <a:noFill/>
          </a:ln>
        </p:spPr>
      </p:pic>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rgbClr val="000000"/>
        </a:solidFill>
      </p:bgPr>
    </p:bg>
    <p:spTree>
      <p:nvGrpSpPr>
        <p:cNvPr id="1" name=""/>
        <p:cNvGrpSpPr/>
        <p:nvPr/>
      </p:nvGrpSpPr>
      <p:grpSpPr>
        <a:xfrm>
          <a:off x="0" y="0"/>
          <a:ext cx="0" cy="0"/>
          <a:chOff x="0" y="0"/>
          <a:chExt cx="0" cy="0"/>
        </a:xfrm>
      </p:grpSpPr>
      <p:sp>
        <p:nvSpPr>
          <p:cNvPr id="64"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65" name="Google Shape;37;p6"/>
          <p:cNvCxnSpPr/>
          <p:nvPr/>
        </p:nvCxnSpPr>
        <p:spPr>
          <a:xfrm flipH="1">
            <a:off x="228600" y="801000"/>
            <a:ext cx="8687160" cy="360"/>
          </a:xfrm>
          <a:prstGeom prst="straightConnector1">
            <a:avLst/>
          </a:prstGeom>
          <a:ln w="9525">
            <a:solidFill>
              <a:srgbClr val="ffffff"/>
            </a:solidFill>
            <a:round/>
          </a:ln>
        </p:spPr>
      </p:cxnSp>
      <p:pic>
        <p:nvPicPr>
          <p:cNvPr id="66" name="Google Shape;38;p6" descr=""/>
          <p:cNvPicPr/>
          <p:nvPr/>
        </p:nvPicPr>
        <p:blipFill>
          <a:blip r:embed="rId2"/>
          <a:srcRect l="0" t="58381" r="54807" b="0"/>
          <a:stretch/>
        </p:blipFill>
        <p:spPr>
          <a:xfrm>
            <a:off x="6819840" y="0"/>
            <a:ext cx="2323800" cy="2139840"/>
          </a:xfrm>
          <a:prstGeom prst="rect">
            <a:avLst/>
          </a:prstGeom>
          <a:noFill/>
          <a:ln w="0">
            <a:noFill/>
          </a:ln>
        </p:spPr>
      </p:pic>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rgbClr val="000000"/>
        </a:solidFill>
      </p:bgPr>
    </p:bg>
    <p:spTree>
      <p:nvGrpSpPr>
        <p:cNvPr id="1" name=""/>
        <p:cNvGrpSpPr/>
        <p:nvPr/>
      </p:nvGrpSpPr>
      <p:grpSpPr>
        <a:xfrm>
          <a:off x="0" y="0"/>
          <a:ext cx="0" cy="0"/>
          <a:chOff x="0" y="0"/>
          <a:chExt cx="0" cy="0"/>
        </a:xfrm>
      </p:grpSpPr>
      <p:sp>
        <p:nvSpPr>
          <p:cNvPr id="67" name="PlaceHolder 1"/>
          <p:cNvSpPr>
            <a:spLocks noGrp="1"/>
          </p:cNvSpPr>
          <p:nvPr>
            <p:ph type="title"/>
          </p:nvPr>
        </p:nvSpPr>
        <p:spPr>
          <a:xfrm>
            <a:off x="720000" y="444960"/>
            <a:ext cx="476352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pic>
        <p:nvPicPr>
          <p:cNvPr id="68" name="Google Shape;42;p7" descr=""/>
          <p:cNvPicPr/>
          <p:nvPr/>
        </p:nvPicPr>
        <p:blipFill>
          <a:blip r:embed="rId2"/>
          <a:srcRect l="15166" t="69137" r="32124" b="9903"/>
          <a:stretch/>
        </p:blipFill>
        <p:spPr>
          <a:xfrm rot="5400000">
            <a:off x="6922440" y="2921760"/>
            <a:ext cx="3179160" cy="1263600"/>
          </a:xfrm>
          <a:prstGeom prst="rect">
            <a:avLst/>
          </a:prstGeom>
          <a:noFill/>
          <a:ln w="0">
            <a:noFill/>
          </a:ln>
        </p:spPr>
      </p:pic>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rgbClr val="000000"/>
        </a:solidFill>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1768680" y="1307160"/>
            <a:ext cx="560664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pic>
        <p:nvPicPr>
          <p:cNvPr id="70" name="Google Shape;45;p8" descr=""/>
          <p:cNvPicPr/>
          <p:nvPr/>
        </p:nvPicPr>
        <p:blipFill>
          <a:blip r:embed="rId2"/>
          <a:srcRect l="0" t="58381" r="54807" b="0"/>
          <a:stretch/>
        </p:blipFill>
        <p:spPr>
          <a:xfrm flipH="1" rot="10800000">
            <a:off x="6819840" y="3003840"/>
            <a:ext cx="2323800" cy="2139840"/>
          </a:xfrm>
          <a:prstGeom prst="rect">
            <a:avLst/>
          </a:prstGeom>
          <a:noFill/>
          <a:ln w="0">
            <a:noFill/>
          </a:ln>
        </p:spPr>
      </p:pic>
      <p:pic>
        <p:nvPicPr>
          <p:cNvPr id="71" name="Google Shape;46;p8" descr=""/>
          <p:cNvPicPr/>
          <p:nvPr/>
        </p:nvPicPr>
        <p:blipFill>
          <a:blip r:embed="rId3"/>
          <a:srcRect l="15166" t="69137" r="32124" b="9903"/>
          <a:stretch/>
        </p:blipFill>
        <p:spPr>
          <a:xfrm rot="16200000">
            <a:off x="-957600" y="943200"/>
            <a:ext cx="3179160" cy="1263600"/>
          </a:xfrm>
          <a:prstGeom prst="rect">
            <a:avLst/>
          </a:prstGeom>
          <a:noFill/>
          <a:ln w="0">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
    <p:bg>
      <p:bgPr>
        <a:solidFill>
          <a:srgbClr val="000000"/>
        </a:solidFill>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2476800" y="228600"/>
            <a:ext cx="6438240" cy="145152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28" name="Google Shape;90;p16"/>
          <p:cNvCxnSpPr/>
          <p:nvPr/>
        </p:nvCxnSpPr>
        <p:spPr>
          <a:xfrm flipH="1">
            <a:off x="228600" y="1756440"/>
            <a:ext cx="8687160" cy="360"/>
          </a:xfrm>
          <a:prstGeom prst="straightConnector1">
            <a:avLst/>
          </a:prstGeom>
          <a:ln w="9525">
            <a:solidFill>
              <a:srgbClr val="ffffff"/>
            </a:solidFill>
            <a:round/>
          </a:ln>
        </p:spPr>
      </p:cxnSp>
      <p:grpSp>
        <p:nvGrpSpPr>
          <p:cNvPr id="29" name="Google Shape;91;p16"/>
          <p:cNvGrpSpPr/>
          <p:nvPr/>
        </p:nvGrpSpPr>
        <p:grpSpPr>
          <a:xfrm>
            <a:off x="0" y="0"/>
            <a:ext cx="3291120" cy="5143320"/>
            <a:chOff x="0" y="0"/>
            <a:chExt cx="3291120" cy="5143320"/>
          </a:xfrm>
        </p:grpSpPr>
        <p:pic>
          <p:nvPicPr>
            <p:cNvPr id="30" name="Google Shape;92;p16" descr=""/>
            <p:cNvPicPr/>
            <p:nvPr/>
          </p:nvPicPr>
          <p:blipFill>
            <a:blip r:embed="rId2"/>
            <a:srcRect l="52553" t="67409" r="-6289" b="-21145"/>
            <a:stretch/>
          </p:blipFill>
          <p:spPr>
            <a:xfrm>
              <a:off x="0" y="0"/>
              <a:ext cx="3291120" cy="3291120"/>
            </a:xfrm>
            <a:prstGeom prst="rect">
              <a:avLst/>
            </a:prstGeom>
            <a:noFill/>
            <a:ln w="0">
              <a:noFill/>
            </a:ln>
          </p:spPr>
        </p:pic>
        <p:pic>
          <p:nvPicPr>
            <p:cNvPr id="31" name="Google Shape;93;p16" descr=""/>
            <p:cNvPicPr/>
            <p:nvPr/>
          </p:nvPicPr>
          <p:blipFill>
            <a:blip r:embed="rId3"/>
            <a:srcRect l="47772" t="1030" r="6623" b="45548"/>
            <a:stretch/>
          </p:blipFill>
          <p:spPr>
            <a:xfrm>
              <a:off x="0" y="2396160"/>
              <a:ext cx="2345040" cy="2747160"/>
            </a:xfrm>
            <a:prstGeom prst="rect">
              <a:avLst/>
            </a:prstGeom>
            <a:noFill/>
            <a:ln w="0">
              <a:noFill/>
            </a:ln>
          </p:spPr>
        </p:pic>
        <p:pic>
          <p:nvPicPr>
            <p:cNvPr id="32" name="Google Shape;94;p16" descr=""/>
            <p:cNvPicPr/>
            <p:nvPr/>
          </p:nvPicPr>
          <p:blipFill>
            <a:blip r:embed="rId4"/>
            <a:srcRect l="21531" t="7365" r="26711" b="9299"/>
            <a:stretch/>
          </p:blipFill>
          <p:spPr>
            <a:xfrm>
              <a:off x="699840" y="578880"/>
              <a:ext cx="2043720" cy="3291120"/>
            </a:xfrm>
            <a:prstGeom prst="rect">
              <a:avLst/>
            </a:prstGeom>
            <a:noFill/>
            <a:ln w="0">
              <a:noFill/>
            </a:ln>
          </p:spPr>
        </p:pic>
      </p:grpSp>
      <p:sp>
        <p:nvSpPr>
          <p:cNvPr id="3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rgbClr val="000000"/>
        </a:solidFill>
      </p:bgPr>
    </p:bg>
    <p:spTree>
      <p:nvGrpSpPr>
        <p:cNvPr id="1" name=""/>
        <p:cNvGrpSpPr/>
        <p:nvPr/>
      </p:nvGrpSpPr>
      <p:grpSpPr>
        <a:xfrm>
          <a:off x="0" y="0"/>
          <a:ext cx="0" cy="0"/>
          <a:chOff x="0" y="0"/>
          <a:chExt cx="0" cy="0"/>
        </a:xfrm>
      </p:grpSpPr>
      <p:sp>
        <p:nvSpPr>
          <p:cNvPr id="72" name="PlaceHolder 1"/>
          <p:cNvSpPr>
            <a:spLocks noGrp="1"/>
          </p:cNvSpPr>
          <p:nvPr>
            <p:ph type="title"/>
          </p:nvPr>
        </p:nvSpPr>
        <p:spPr>
          <a:xfrm>
            <a:off x="2135520" y="1441800"/>
            <a:ext cx="4872600" cy="1186920"/>
          </a:xfrm>
          <a:prstGeom prst="rect">
            <a:avLst/>
          </a:prstGeom>
          <a:noFill/>
          <a:ln w="0">
            <a:noFill/>
          </a:ln>
        </p:spPr>
        <p:txBody>
          <a:bodyPr lIns="91440" rIns="91440" tIns="91440" bIns="91440" anchor="b">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pic>
        <p:nvPicPr>
          <p:cNvPr id="73" name="Google Shape;50;p9" descr=""/>
          <p:cNvPicPr/>
          <p:nvPr/>
        </p:nvPicPr>
        <p:blipFill>
          <a:blip r:embed="rId2"/>
          <a:srcRect l="31089" t="61941" r="14681" b="13284"/>
          <a:stretch/>
        </p:blipFill>
        <p:spPr>
          <a:xfrm flipH="1" rot="10800000">
            <a:off x="0" y="3368160"/>
            <a:ext cx="3888000" cy="1775520"/>
          </a:xfrm>
          <a:prstGeom prst="rect">
            <a:avLst/>
          </a:prstGeom>
          <a:noFill/>
          <a:ln w="0">
            <a:noFill/>
          </a:ln>
        </p:spPr>
      </p:pic>
      <p:pic>
        <p:nvPicPr>
          <p:cNvPr id="74" name="Google Shape;51;p9" descr=""/>
          <p:cNvPicPr/>
          <p:nvPr/>
        </p:nvPicPr>
        <p:blipFill>
          <a:blip r:embed="rId3"/>
          <a:srcRect l="0" t="58381" r="54807" b="0"/>
          <a:stretch/>
        </p:blipFill>
        <p:spPr>
          <a:xfrm>
            <a:off x="6819840" y="0"/>
            <a:ext cx="2323800" cy="2139840"/>
          </a:xfrm>
          <a:prstGeom prst="rect">
            <a:avLst/>
          </a:prstGeom>
          <a:noFill/>
          <a:ln w="0">
            <a:noFill/>
          </a:ln>
        </p:spPr>
      </p:pic>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rgbClr val="000000"/>
        </a:solidFill>
      </p:bgPr>
    </p:bg>
    <p:spTree>
      <p:nvGrpSpPr>
        <p:cNvPr id="1" name=""/>
        <p:cNvGrpSpPr/>
        <p:nvPr/>
      </p:nvGrpSpPr>
      <p:grpSpPr>
        <a:xfrm>
          <a:off x="0" y="0"/>
          <a:ext cx="0" cy="0"/>
          <a:chOff x="0" y="0"/>
          <a:chExt cx="0" cy="0"/>
        </a:xfrm>
      </p:grpSpPr>
      <p:sp>
        <p:nvSpPr>
          <p:cNvPr id="75"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76" name="PlaceHolder 2"/>
          <p:cNvSpPr>
            <a:spLocks noGrp="1"/>
          </p:cNvSpPr>
          <p:nvPr>
            <p:ph type="title"/>
          </p:nvPr>
        </p:nvSpPr>
        <p:spPr>
          <a:xfrm>
            <a:off x="720000" y="4014360"/>
            <a:ext cx="7703640" cy="572400"/>
          </a:xfrm>
          <a:prstGeom prst="rect">
            <a:avLst/>
          </a:prstGeom>
          <a:solidFill>
            <a:srgbClr val="000000"/>
          </a:solidFill>
          <a:ln w="0">
            <a:noFill/>
          </a:ln>
        </p:spPr>
        <p:txBody>
          <a:bodyPr lIns="91440" rIns="91440" tIns="91440" bIns="91440" anchor="t">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77" name="Google Shape;140;p25"/>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8"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79" name="Google Shape;143;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80"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81"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rgbClr val="000000"/>
        </a:solidFill>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228600" y="3403440"/>
            <a:ext cx="5723640" cy="1510920"/>
          </a:xfrm>
          <a:prstGeom prst="rect">
            <a:avLst/>
          </a:prstGeom>
          <a:noFill/>
          <a:ln w="0">
            <a:noFill/>
          </a:ln>
        </p:spPr>
        <p:txBody>
          <a:bodyPr lIns="91440" rIns="91440" tIns="91440" bIns="91440" anchor="t">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50" name="PlaceHolder 2"/>
          <p:cNvSpPr>
            <a:spLocks noGrp="1"/>
          </p:cNvSpPr>
          <p:nvPr>
            <p:ph type="title"/>
          </p:nvPr>
        </p:nvSpPr>
        <p:spPr>
          <a:xfrm>
            <a:off x="228600" y="2411280"/>
            <a:ext cx="1279080" cy="915480"/>
          </a:xfrm>
          <a:prstGeom prst="rect">
            <a:avLst/>
          </a:prstGeom>
          <a:noFill/>
          <a:ln w="0">
            <a:noFill/>
          </a:ln>
        </p:spPr>
        <p:txBody>
          <a:bodyPr lIns="91440" rIns="91440" tIns="91440" bIns="91440" anchor="b">
            <a:noAutofit/>
          </a:bodyPr>
          <a:p>
            <a:pPr indent="0">
              <a:lnSpc>
                <a:spcPct val="100000"/>
              </a:lnSpc>
              <a:buNone/>
            </a:pPr>
            <a:r>
              <a:rPr b="0" lang="fr-FR" sz="6000" strike="noStrike" u="none">
                <a:solidFill>
                  <a:schemeClr val="dk1"/>
                </a:solidFill>
                <a:effectLst/>
                <a:uFillTx/>
                <a:latin typeface="Hubot Sans"/>
                <a:ea typeface="Hubot Sans"/>
              </a:rPr>
              <a:t>xx%</a:t>
            </a:r>
            <a:endParaRPr b="0" lang="fr-FR" sz="6000" strike="noStrike" u="none">
              <a:solidFill>
                <a:schemeClr val="dk1"/>
              </a:solidFill>
              <a:effectLst/>
              <a:uFillTx/>
              <a:latin typeface="Arial"/>
            </a:endParaRPr>
          </a:p>
        </p:txBody>
      </p:sp>
      <p:cxnSp>
        <p:nvCxnSpPr>
          <p:cNvPr id="51" name="Google Shape;19;p3"/>
          <p:cNvCxnSpPr/>
          <p:nvPr/>
        </p:nvCxnSpPr>
        <p:spPr>
          <a:xfrm flipH="1">
            <a:off x="228600" y="625320"/>
            <a:ext cx="8687160" cy="360"/>
          </a:xfrm>
          <a:prstGeom prst="straightConnector1">
            <a:avLst/>
          </a:prstGeom>
          <a:ln w="9525">
            <a:solidFill>
              <a:srgbClr val="ffffff"/>
            </a:solidFill>
            <a:round/>
          </a:ln>
        </p:spPr>
      </p:cxnSp>
      <p:grpSp>
        <p:nvGrpSpPr>
          <p:cNvPr id="52" name="Google Shape;20;p3"/>
          <p:cNvGrpSpPr/>
          <p:nvPr/>
        </p:nvGrpSpPr>
        <p:grpSpPr>
          <a:xfrm>
            <a:off x="4471200" y="-15480"/>
            <a:ext cx="4672800" cy="5158440"/>
            <a:chOff x="4471200" y="-15480"/>
            <a:chExt cx="4672800" cy="5158440"/>
          </a:xfrm>
        </p:grpSpPr>
        <p:pic>
          <p:nvPicPr>
            <p:cNvPr id="53" name="Google Shape;21;p3" descr=""/>
            <p:cNvPicPr/>
            <p:nvPr/>
          </p:nvPicPr>
          <p:blipFill>
            <a:blip r:embed="rId2"/>
            <a:srcRect l="1642" t="0" r="33191" b="61893"/>
            <a:stretch/>
          </p:blipFill>
          <p:spPr>
            <a:xfrm>
              <a:off x="4471200" y="2411280"/>
              <a:ext cx="4672440" cy="2731680"/>
            </a:xfrm>
            <a:prstGeom prst="rect">
              <a:avLst/>
            </a:prstGeom>
            <a:noFill/>
            <a:ln w="0">
              <a:noFill/>
            </a:ln>
          </p:spPr>
        </p:pic>
        <p:pic>
          <p:nvPicPr>
            <p:cNvPr id="54" name="Google Shape;22;p3" descr=""/>
            <p:cNvPicPr/>
            <p:nvPr/>
          </p:nvPicPr>
          <p:blipFill>
            <a:blip r:embed="rId3"/>
            <a:srcRect l="0" t="57623" r="58935" b="0"/>
            <a:stretch/>
          </p:blipFill>
          <p:spPr>
            <a:xfrm>
              <a:off x="7032240" y="-15480"/>
              <a:ext cx="2111400" cy="2178720"/>
            </a:xfrm>
            <a:prstGeom prst="rect">
              <a:avLst/>
            </a:prstGeom>
            <a:noFill/>
            <a:ln w="0">
              <a:noFill/>
            </a:ln>
          </p:spPr>
        </p:pic>
        <p:pic>
          <p:nvPicPr>
            <p:cNvPr id="55" name="Google Shape;23;p3" descr=""/>
            <p:cNvPicPr/>
            <p:nvPr/>
          </p:nvPicPr>
          <p:blipFill>
            <a:blip r:embed="rId4"/>
            <a:stretch/>
          </p:blipFill>
          <p:spPr>
            <a:xfrm flipH="1">
              <a:off x="4947120" y="-15480"/>
              <a:ext cx="4196880" cy="4196880"/>
            </a:xfrm>
            <a:prstGeom prst="rect">
              <a:avLst/>
            </a:prstGeom>
            <a:noFill/>
            <a:ln w="0">
              <a:noFill/>
            </a:ln>
          </p:spPr>
        </p:pic>
      </p:gr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rgbClr val="000000"/>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228600" y="1616040"/>
            <a:ext cx="5723640" cy="942840"/>
          </a:xfrm>
          <a:prstGeom prst="rect">
            <a:avLst/>
          </a:prstGeom>
          <a:noFill/>
          <a:ln w="0">
            <a:noFill/>
          </a:ln>
        </p:spPr>
        <p:txBody>
          <a:bodyPr lIns="91440" rIns="91440" tIns="91440" bIns="91440" anchor="b">
            <a:noAutofit/>
          </a:bodyPr>
          <a:p>
            <a:pPr indent="0">
              <a:lnSpc>
                <a:spcPct val="100000"/>
              </a:lnSpc>
              <a:buNone/>
            </a:pPr>
            <a:r>
              <a:rPr b="0" lang="fr-FR" sz="6000" strike="noStrike" u="none">
                <a:solidFill>
                  <a:schemeClr val="dk1"/>
                </a:solidFill>
                <a:effectLst/>
                <a:uFillTx/>
                <a:latin typeface="Hubot Sans"/>
                <a:ea typeface="Hubot Sans"/>
              </a:rPr>
              <a:t>xx%</a:t>
            </a:r>
            <a:endParaRPr b="0" lang="fr-FR" sz="6000" strike="noStrike" u="none">
              <a:solidFill>
                <a:schemeClr val="dk1"/>
              </a:solidFill>
              <a:effectLst/>
              <a:uFillTx/>
              <a:latin typeface="Arial"/>
            </a:endParaRPr>
          </a:p>
        </p:txBody>
      </p:sp>
      <p:cxnSp>
        <p:nvCxnSpPr>
          <p:cNvPr id="8" name="Google Shape;58;p11"/>
          <p:cNvCxnSpPr/>
          <p:nvPr/>
        </p:nvCxnSpPr>
        <p:spPr>
          <a:xfrm flipH="1">
            <a:off x="228600" y="625320"/>
            <a:ext cx="8687160" cy="360"/>
          </a:xfrm>
          <a:prstGeom prst="straightConnector1">
            <a:avLst/>
          </a:prstGeom>
          <a:ln w="9525">
            <a:solidFill>
              <a:srgbClr val="ffffff"/>
            </a:solidFill>
            <a:round/>
          </a:ln>
        </p:spPr>
      </p:cxnSp>
      <p:pic>
        <p:nvPicPr>
          <p:cNvPr id="9" name="Google Shape;59;p11" descr=""/>
          <p:cNvPicPr/>
          <p:nvPr/>
        </p:nvPicPr>
        <p:blipFill>
          <a:blip r:embed="rId2"/>
          <a:srcRect l="21407" t="13333" r="10873" b="61891"/>
          <a:stretch/>
        </p:blipFill>
        <p:spPr>
          <a:xfrm>
            <a:off x="4288320" y="3367800"/>
            <a:ext cx="4855320" cy="1775520"/>
          </a:xfrm>
          <a:prstGeom prst="rect">
            <a:avLst/>
          </a:prstGeom>
          <a:noFill/>
          <a:ln w="0">
            <a:noFill/>
          </a:ln>
        </p:spPr>
      </p:pic>
      <p:pic>
        <p:nvPicPr>
          <p:cNvPr id="10" name="Google Shape;60;p11" descr=""/>
          <p:cNvPicPr/>
          <p:nvPr/>
        </p:nvPicPr>
        <p:blipFill>
          <a:blip r:embed="rId3"/>
          <a:srcRect l="11626" t="12427" r="11619" b="12420"/>
          <a:stretch/>
        </p:blipFill>
        <p:spPr>
          <a:xfrm>
            <a:off x="6409800" y="815400"/>
            <a:ext cx="2709360" cy="2652840"/>
          </a:xfrm>
          <a:prstGeom prst="rect">
            <a:avLst/>
          </a:prstGeom>
          <a:noFill/>
          <a:ln w="0">
            <a:noFill/>
          </a:ln>
        </p:spPr>
      </p:pic>
      <p:pic>
        <p:nvPicPr>
          <p:cNvPr id="11" name="Google Shape;61;p11" descr=""/>
          <p:cNvPicPr/>
          <p:nvPr/>
        </p:nvPicPr>
        <p:blipFill>
          <a:blip r:embed="rId4"/>
          <a:srcRect l="15164" t="69137" r="15164" b="9903"/>
          <a:stretch/>
        </p:blipFill>
        <p:spPr>
          <a:xfrm>
            <a:off x="3850920" y="0"/>
            <a:ext cx="4202640" cy="1263600"/>
          </a:xfrm>
          <a:prstGeom prst="rect">
            <a:avLst/>
          </a:prstGeom>
          <a:noFill/>
          <a:ln w="0">
            <a:noFill/>
          </a:ln>
        </p:spPr>
      </p:pic>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rgbClr val="000000"/>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228600" y="2359440"/>
            <a:ext cx="946440" cy="447120"/>
          </a:xfrm>
          <a:prstGeom prst="rect">
            <a:avLst/>
          </a:prstGeom>
          <a:noFill/>
          <a:ln w="0">
            <a:noFill/>
          </a:ln>
        </p:spPr>
        <p:txBody>
          <a:bodyPr lIns="91440" rIns="91440" tIns="91440" bIns="91440" anchor="b">
            <a:noAutofit/>
          </a:bodyPr>
          <a:p>
            <a:pPr indent="0">
              <a:lnSpc>
                <a:spcPct val="100000"/>
              </a:lnSpc>
              <a:buNone/>
            </a:pPr>
            <a:r>
              <a:rPr b="0" lang="fr-FR" sz="2400" strike="noStrike" u="none">
                <a:solidFill>
                  <a:schemeClr val="dk1"/>
                </a:solidFill>
                <a:effectLst/>
                <a:uFillTx/>
                <a:latin typeface="Hubot Sans"/>
                <a:ea typeface="Hubot Sans"/>
              </a:rPr>
              <a:t>xx%</a:t>
            </a:r>
            <a:endParaRPr b="0" lang="fr-FR" sz="2400" strike="noStrike" u="none">
              <a:solidFill>
                <a:schemeClr val="dk1"/>
              </a:solidFill>
              <a:effectLst/>
              <a:uFillTx/>
              <a:latin typeface="Arial"/>
            </a:endParaRPr>
          </a:p>
        </p:txBody>
      </p:sp>
      <p:sp>
        <p:nvSpPr>
          <p:cNvPr id="13" name="PlaceHolder 2"/>
          <p:cNvSpPr>
            <a:spLocks noGrp="1"/>
          </p:cNvSpPr>
          <p:nvPr>
            <p:ph type="title"/>
          </p:nvPr>
        </p:nvSpPr>
        <p:spPr>
          <a:xfrm>
            <a:off x="228600" y="3713400"/>
            <a:ext cx="946440" cy="447120"/>
          </a:xfrm>
          <a:prstGeom prst="rect">
            <a:avLst/>
          </a:prstGeom>
          <a:noFill/>
          <a:ln w="0">
            <a:noFill/>
          </a:ln>
        </p:spPr>
        <p:txBody>
          <a:bodyPr lIns="91440" rIns="91440" tIns="91440" bIns="91440" anchor="b">
            <a:noAutofit/>
          </a:bodyPr>
          <a:p>
            <a:pPr indent="0">
              <a:lnSpc>
                <a:spcPct val="100000"/>
              </a:lnSpc>
              <a:buNone/>
            </a:pPr>
            <a:r>
              <a:rPr b="0" lang="fr-FR" sz="2400" strike="noStrike" u="none">
                <a:solidFill>
                  <a:schemeClr val="dk1"/>
                </a:solidFill>
                <a:effectLst/>
                <a:uFillTx/>
                <a:latin typeface="Hubot Sans"/>
                <a:ea typeface="Hubot Sans"/>
              </a:rPr>
              <a:t>xx%</a:t>
            </a:r>
            <a:endParaRPr b="0" lang="fr-FR" sz="2400" strike="noStrike" u="none">
              <a:solidFill>
                <a:schemeClr val="dk1"/>
              </a:solidFill>
              <a:effectLst/>
              <a:uFillTx/>
              <a:latin typeface="Arial"/>
            </a:endParaRPr>
          </a:p>
        </p:txBody>
      </p:sp>
      <p:sp>
        <p:nvSpPr>
          <p:cNvPr id="14" name="PlaceHolder 3"/>
          <p:cNvSpPr>
            <a:spLocks noGrp="1"/>
          </p:cNvSpPr>
          <p:nvPr>
            <p:ph type="title"/>
          </p:nvPr>
        </p:nvSpPr>
        <p:spPr>
          <a:xfrm>
            <a:off x="3191400" y="2359440"/>
            <a:ext cx="946440" cy="447120"/>
          </a:xfrm>
          <a:prstGeom prst="rect">
            <a:avLst/>
          </a:prstGeom>
          <a:noFill/>
          <a:ln w="0">
            <a:noFill/>
          </a:ln>
        </p:spPr>
        <p:txBody>
          <a:bodyPr lIns="91440" rIns="91440" tIns="91440" bIns="91440" anchor="b">
            <a:noAutofit/>
          </a:bodyPr>
          <a:p>
            <a:pPr indent="0">
              <a:lnSpc>
                <a:spcPct val="100000"/>
              </a:lnSpc>
              <a:buNone/>
            </a:pPr>
            <a:r>
              <a:rPr b="0" lang="fr-FR" sz="2400" strike="noStrike" u="none">
                <a:solidFill>
                  <a:schemeClr val="dk1"/>
                </a:solidFill>
                <a:effectLst/>
                <a:uFillTx/>
                <a:latin typeface="Hubot Sans"/>
                <a:ea typeface="Hubot Sans"/>
              </a:rPr>
              <a:t>xx%</a:t>
            </a:r>
            <a:endParaRPr b="0" lang="fr-FR" sz="2400" strike="noStrike" u="none">
              <a:solidFill>
                <a:schemeClr val="dk1"/>
              </a:solidFill>
              <a:effectLst/>
              <a:uFillTx/>
              <a:latin typeface="Arial"/>
            </a:endParaRPr>
          </a:p>
        </p:txBody>
      </p:sp>
      <p:sp>
        <p:nvSpPr>
          <p:cNvPr id="15" name="PlaceHolder 4"/>
          <p:cNvSpPr>
            <a:spLocks noGrp="1"/>
          </p:cNvSpPr>
          <p:nvPr>
            <p:ph type="title"/>
          </p:nvPr>
        </p:nvSpPr>
        <p:spPr>
          <a:xfrm>
            <a:off x="3191400" y="3713400"/>
            <a:ext cx="946440" cy="447120"/>
          </a:xfrm>
          <a:prstGeom prst="rect">
            <a:avLst/>
          </a:prstGeom>
          <a:noFill/>
          <a:ln w="0">
            <a:noFill/>
          </a:ln>
        </p:spPr>
        <p:txBody>
          <a:bodyPr lIns="91440" rIns="91440" tIns="91440" bIns="91440" anchor="b">
            <a:noAutofit/>
          </a:bodyPr>
          <a:p>
            <a:pPr indent="0">
              <a:lnSpc>
                <a:spcPct val="100000"/>
              </a:lnSpc>
              <a:buNone/>
            </a:pPr>
            <a:r>
              <a:rPr b="0" lang="fr-FR" sz="2400" strike="noStrike" u="none">
                <a:solidFill>
                  <a:schemeClr val="dk1"/>
                </a:solidFill>
                <a:effectLst/>
                <a:uFillTx/>
                <a:latin typeface="Hubot Sans"/>
                <a:ea typeface="Hubot Sans"/>
              </a:rPr>
              <a:t>xx%</a:t>
            </a:r>
            <a:endParaRPr b="0" lang="fr-FR" sz="2400" strike="noStrike" u="none">
              <a:solidFill>
                <a:schemeClr val="dk1"/>
              </a:solidFill>
              <a:effectLst/>
              <a:uFillTx/>
              <a:latin typeface="Arial"/>
            </a:endParaRPr>
          </a:p>
        </p:txBody>
      </p:sp>
      <p:sp>
        <p:nvSpPr>
          <p:cNvPr id="16" name="PlaceHolder 5"/>
          <p:cNvSpPr>
            <a:spLocks noGrp="1"/>
          </p:cNvSpPr>
          <p:nvPr>
            <p:ph type="title"/>
          </p:nvPr>
        </p:nvSpPr>
        <p:spPr>
          <a:xfrm>
            <a:off x="6154560" y="2359440"/>
            <a:ext cx="946440" cy="447120"/>
          </a:xfrm>
          <a:prstGeom prst="rect">
            <a:avLst/>
          </a:prstGeom>
          <a:noFill/>
          <a:ln w="0">
            <a:noFill/>
          </a:ln>
        </p:spPr>
        <p:txBody>
          <a:bodyPr lIns="91440" rIns="91440" tIns="91440" bIns="91440" anchor="b">
            <a:noAutofit/>
          </a:bodyPr>
          <a:p>
            <a:pPr indent="0">
              <a:lnSpc>
                <a:spcPct val="100000"/>
              </a:lnSpc>
              <a:buNone/>
            </a:pPr>
            <a:r>
              <a:rPr b="0" lang="fr-FR" sz="2400" strike="noStrike" u="none">
                <a:solidFill>
                  <a:schemeClr val="dk1"/>
                </a:solidFill>
                <a:effectLst/>
                <a:uFillTx/>
                <a:latin typeface="Hubot Sans"/>
                <a:ea typeface="Hubot Sans"/>
              </a:rPr>
              <a:t>xx%</a:t>
            </a:r>
            <a:endParaRPr b="0" lang="fr-FR" sz="2400" strike="noStrike" u="none">
              <a:solidFill>
                <a:schemeClr val="dk1"/>
              </a:solidFill>
              <a:effectLst/>
              <a:uFillTx/>
              <a:latin typeface="Arial"/>
            </a:endParaRPr>
          </a:p>
        </p:txBody>
      </p:sp>
      <p:sp>
        <p:nvSpPr>
          <p:cNvPr id="17" name="PlaceHolder 6"/>
          <p:cNvSpPr>
            <a:spLocks noGrp="1"/>
          </p:cNvSpPr>
          <p:nvPr>
            <p:ph type="title"/>
          </p:nvPr>
        </p:nvSpPr>
        <p:spPr>
          <a:xfrm>
            <a:off x="6154560" y="3713400"/>
            <a:ext cx="946440" cy="447120"/>
          </a:xfrm>
          <a:prstGeom prst="rect">
            <a:avLst/>
          </a:prstGeom>
          <a:noFill/>
          <a:ln w="0">
            <a:noFill/>
          </a:ln>
        </p:spPr>
        <p:txBody>
          <a:bodyPr lIns="91440" rIns="91440" tIns="91440" bIns="91440" anchor="b">
            <a:noAutofit/>
          </a:bodyPr>
          <a:p>
            <a:pPr indent="0">
              <a:lnSpc>
                <a:spcPct val="100000"/>
              </a:lnSpc>
              <a:buNone/>
            </a:pPr>
            <a:r>
              <a:rPr b="0" lang="fr-FR" sz="2400" strike="noStrike" u="none">
                <a:solidFill>
                  <a:schemeClr val="dk1"/>
                </a:solidFill>
                <a:effectLst/>
                <a:uFillTx/>
                <a:latin typeface="Hubot Sans"/>
                <a:ea typeface="Hubot Sans"/>
              </a:rPr>
              <a:t>xx%</a:t>
            </a:r>
            <a:endParaRPr b="0" lang="fr-FR" sz="2400" strike="noStrike" u="none">
              <a:solidFill>
                <a:schemeClr val="dk1"/>
              </a:solidFill>
              <a:effectLst/>
              <a:uFillTx/>
              <a:latin typeface="Arial"/>
            </a:endParaRPr>
          </a:p>
        </p:txBody>
      </p:sp>
      <p:sp>
        <p:nvSpPr>
          <p:cNvPr id="18" name="PlaceHolder 7"/>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19" name="Google Shape;77;p13"/>
          <p:cNvCxnSpPr/>
          <p:nvPr/>
        </p:nvCxnSpPr>
        <p:spPr>
          <a:xfrm flipH="1">
            <a:off x="228600" y="801000"/>
            <a:ext cx="8687160" cy="360"/>
          </a:xfrm>
          <a:prstGeom prst="straightConnector1">
            <a:avLst/>
          </a:prstGeom>
          <a:ln w="9525">
            <a:solidFill>
              <a:srgbClr val="ffffff"/>
            </a:solidFill>
            <a:round/>
          </a:ln>
        </p:spPr>
      </p:cxnSp>
      <p:pic>
        <p:nvPicPr>
          <p:cNvPr id="20" name="Google Shape;78;p13" descr=""/>
          <p:cNvPicPr/>
          <p:nvPr/>
        </p:nvPicPr>
        <p:blipFill>
          <a:blip r:embed="rId2"/>
          <a:srcRect l="0" t="58381" r="54807" b="0"/>
          <a:stretch/>
        </p:blipFill>
        <p:spPr>
          <a:xfrm>
            <a:off x="6819840" y="0"/>
            <a:ext cx="2323800" cy="2139840"/>
          </a:xfrm>
          <a:prstGeom prst="rect">
            <a:avLst/>
          </a:prstGeom>
          <a:noFill/>
          <a:ln w="0">
            <a:noFill/>
          </a:ln>
        </p:spPr>
      </p:pic>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
    <p:bg>
      <p:bgPr>
        <a:solidFill>
          <a:srgbClr val="000000"/>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22" name="Google Shape;81;p14"/>
          <p:cNvCxnSpPr/>
          <p:nvPr/>
        </p:nvCxnSpPr>
        <p:spPr>
          <a:xfrm flipH="1">
            <a:off x="228600" y="801000"/>
            <a:ext cx="8687160" cy="360"/>
          </a:xfrm>
          <a:prstGeom prst="straightConnector1">
            <a:avLst/>
          </a:prstGeom>
          <a:ln w="9525">
            <a:solidFill>
              <a:srgbClr val="ffffff"/>
            </a:solidFill>
            <a:round/>
          </a:ln>
        </p:spPr>
      </p:cxnSp>
      <p:pic>
        <p:nvPicPr>
          <p:cNvPr id="23" name="Google Shape;82;p14" descr=""/>
          <p:cNvPicPr/>
          <p:nvPr/>
        </p:nvPicPr>
        <p:blipFill>
          <a:blip r:embed="rId2"/>
          <a:srcRect l="8294" t="34091" r="69275" b="17940"/>
          <a:stretch/>
        </p:blipFill>
        <p:spPr>
          <a:xfrm flipH="1" rot="5400000">
            <a:off x="7021440" y="-753120"/>
            <a:ext cx="1352160" cy="2892960"/>
          </a:xfrm>
          <a:prstGeom prst="rect">
            <a:avLst/>
          </a:prstGeom>
          <a:noFill/>
          <a:ln w="0">
            <a:noFill/>
          </a:ln>
        </p:spPr>
      </p:pic>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_1">
    <p:bg>
      <p:bgPr>
        <a:solidFill>
          <a:srgbClr val="000000"/>
        </a:solidFill>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25" name="Google Shape;85;p15"/>
          <p:cNvCxnSpPr/>
          <p:nvPr/>
        </p:nvCxnSpPr>
        <p:spPr>
          <a:xfrm flipH="1">
            <a:off x="228600" y="801000"/>
            <a:ext cx="8687160" cy="360"/>
          </a:xfrm>
          <a:prstGeom prst="straightConnector1">
            <a:avLst/>
          </a:prstGeom>
          <a:ln w="9525">
            <a:solidFill>
              <a:srgbClr val="ffffff"/>
            </a:solidFill>
            <a:round/>
          </a:ln>
        </p:spPr>
      </p:cxnSp>
      <p:pic>
        <p:nvPicPr>
          <p:cNvPr id="26" name="Google Shape;86;p15" descr=""/>
          <p:cNvPicPr/>
          <p:nvPr/>
        </p:nvPicPr>
        <p:blipFill>
          <a:blip r:embed="rId2"/>
          <a:srcRect l="28963" t="68548" r="16807" b="6677"/>
          <a:stretch/>
        </p:blipFill>
        <p:spPr>
          <a:xfrm>
            <a:off x="0" y="0"/>
            <a:ext cx="3888000" cy="1775520"/>
          </a:xfrm>
          <a:prstGeom prst="rect">
            <a:avLst/>
          </a:prstGeom>
          <a:noFill/>
          <a:ln w="0">
            <a:noFill/>
          </a:ln>
        </p:spPr>
      </p:pic>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rgbClr val="000000"/>
        </a:solidFill>
      </p:bgPr>
    </p:bg>
    <p:spTree>
      <p:nvGrpSpPr>
        <p:cNvPr id="1" name=""/>
        <p:cNvGrpSpPr/>
        <p:nvPr/>
      </p:nvGrpSpPr>
      <p:grpSpPr>
        <a:xfrm>
          <a:off x="0" y="0"/>
          <a:ext cx="0" cy="0"/>
          <a:chOff x="0" y="0"/>
          <a:chExt cx="0" cy="0"/>
        </a:xfrm>
      </p:grpSpPr>
      <p:sp>
        <p:nvSpPr>
          <p:cNvPr id="34" name="PlaceHolder 1"/>
          <p:cNvSpPr>
            <a:spLocks noGrp="1"/>
          </p:cNvSpPr>
          <p:nvPr>
            <p:ph type="body"/>
          </p:nvPr>
        </p:nvSpPr>
        <p:spPr>
          <a:xfrm>
            <a:off x="0" y="0"/>
            <a:ext cx="404064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35" name="PlaceHolder 2"/>
          <p:cNvSpPr>
            <a:spLocks noGrp="1"/>
          </p:cNvSpPr>
          <p:nvPr>
            <p:ph type="title"/>
          </p:nvPr>
        </p:nvSpPr>
        <p:spPr>
          <a:xfrm>
            <a:off x="4444560" y="228600"/>
            <a:ext cx="4470480" cy="145152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36" name="Google Shape;99;p17"/>
          <p:cNvCxnSpPr/>
          <p:nvPr/>
        </p:nvCxnSpPr>
        <p:spPr>
          <a:xfrm flipH="1">
            <a:off x="228600" y="1756440"/>
            <a:ext cx="8687160" cy="360"/>
          </a:xfrm>
          <a:prstGeom prst="straightConnector1">
            <a:avLst/>
          </a:prstGeom>
          <a:ln w="9525">
            <a:solidFill>
              <a:srgbClr val="ffffff"/>
            </a:solidFill>
            <a:round/>
          </a:ln>
        </p:spPr>
      </p:cxn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 Id="rId9" Type="http://schemas.openxmlformats.org/officeDocument/2006/relationships/slideLayout" Target="../slideLayouts/slideLayout11.xml"/><Relationship Id="rId10" Type="http://schemas.openxmlformats.org/officeDocument/2006/relationships/slideLayout" Target="../slideLayouts/slideLayout12.xml"/><Relationship Id="rId11" Type="http://schemas.openxmlformats.org/officeDocument/2006/relationships/slideLayout" Target="../slideLayouts/slideLayout13.xml"/><Relationship Id="rId12" Type="http://schemas.openxmlformats.org/officeDocument/2006/relationships/slideLayout" Target="../slideLayouts/slideLayout14.xml"/><Relationship Id="rId13" Type="http://schemas.openxmlformats.org/officeDocument/2006/relationships/slideLayout" Target="../slideLayouts/slideLayout15.xml"/><Relationship Id="rId14" Type="http://schemas.openxmlformats.org/officeDocument/2006/relationships/slideLayout" Target="../slideLayouts/slideLayout16.xml"/><Relationship Id="rId15" Type="http://schemas.openxmlformats.org/officeDocument/2006/relationships/slideLayout" Target="../slideLayouts/slideLayout17.xml"/><Relationship Id="rId16" Type="http://schemas.openxmlformats.org/officeDocument/2006/relationships/slideLayout" Target="../slideLayouts/slideLayout18.xml"/><Relationship Id="rId17" Type="http://schemas.openxmlformats.org/officeDocument/2006/relationships/slideLayout" Target="../slideLayouts/slideLayout19.xml"/><Relationship Id="rId18" Type="http://schemas.openxmlformats.org/officeDocument/2006/relationships/slideLayout" Target="../slideLayouts/slideLayout20.xml"/><Relationship Id="rId19"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2"/>
    <p:sldLayoutId id="2147483673" r:id="rId3"/>
    <p:sldLayoutId id="2147483674"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9.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9.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228600" y="2048040"/>
            <a:ext cx="5924160" cy="1866600"/>
          </a:xfrm>
          <a:prstGeom prst="rect">
            <a:avLst/>
          </a:prstGeom>
          <a:noFill/>
          <a:ln w="0">
            <a:noFill/>
          </a:ln>
        </p:spPr>
        <p:txBody>
          <a:bodyPr lIns="91440" rIns="91440" tIns="91440" bIns="91440" anchor="b">
            <a:normAutofit/>
          </a:bodyPr>
          <a:p>
            <a:pPr indent="0">
              <a:lnSpc>
                <a:spcPct val="100000"/>
              </a:lnSpc>
              <a:buNone/>
              <a:tabLst>
                <a:tab algn="l" pos="0"/>
              </a:tabLst>
            </a:pPr>
            <a:r>
              <a:rPr b="0" lang="en-US" sz="4800" strike="noStrike" u="none">
                <a:solidFill>
                  <a:schemeClr val="dk1"/>
                </a:solidFill>
                <a:effectLst/>
                <a:uFillTx/>
                <a:latin typeface="Hubot Sans"/>
                <a:ea typeface="Hubot Sans"/>
              </a:rPr>
              <a:t>Mail Guard</a:t>
            </a:r>
            <a:endParaRPr b="0" lang="fr-FR" sz="4800" strike="noStrike" u="none">
              <a:solidFill>
                <a:schemeClr val="dk1"/>
              </a:solidFill>
              <a:effectLst/>
              <a:uFillTx/>
              <a:latin typeface="Arial"/>
            </a:endParaRPr>
          </a:p>
        </p:txBody>
      </p:sp>
      <p:sp>
        <p:nvSpPr>
          <p:cNvPr id="83" name="PlaceHolder 2"/>
          <p:cNvSpPr>
            <a:spLocks noGrp="1"/>
          </p:cNvSpPr>
          <p:nvPr>
            <p:ph type="subTitle"/>
          </p:nvPr>
        </p:nvSpPr>
        <p:spPr>
          <a:xfrm>
            <a:off x="228600" y="3914640"/>
            <a:ext cx="5924160" cy="647280"/>
          </a:xfrm>
          <a:prstGeom prst="rect">
            <a:avLst/>
          </a:prstGeom>
          <a:noFill/>
          <a:ln w="0">
            <a:noFill/>
          </a:ln>
        </p:spPr>
        <p:txBody>
          <a:bodyPr lIns="91440" rIns="91440" tIns="91440" bIns="91440" anchor="t">
            <a:normAutofit/>
          </a:bodyPr>
          <a:p>
            <a:pPr indent="0">
              <a:lnSpc>
                <a:spcPct val="100000"/>
              </a:lnSpc>
              <a:buNone/>
              <a:tabLst>
                <a:tab algn="l" pos="0"/>
              </a:tabLst>
            </a:pPr>
            <a:r>
              <a:rPr b="0" lang="en-US" sz="1600" strike="noStrike" u="none">
                <a:solidFill>
                  <a:schemeClr val="dk1"/>
                </a:solidFill>
                <a:effectLst/>
                <a:uFillTx/>
                <a:latin typeface="Golos Text"/>
                <a:ea typeface="Golos Text"/>
              </a:rPr>
              <a:t>Advanced Email Security System</a:t>
            </a:r>
            <a:endParaRPr b="0" lang="en-US" sz="16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Advantages and unique selling points</a:t>
            </a:r>
            <a:endParaRPr b="0" lang="fr-FR" sz="2600" strike="noStrike" u="none">
              <a:solidFill>
                <a:schemeClr val="dk1"/>
              </a:solidFill>
              <a:effectLst/>
              <a:uFillTx/>
              <a:latin typeface="Arial"/>
            </a:endParaRPr>
          </a:p>
        </p:txBody>
      </p:sp>
      <p:sp>
        <p:nvSpPr>
          <p:cNvPr id="103"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Mail Guard blends adaptive machine learning with conversational AI, delivering </a:t>
            </a:r>
            <a:r>
              <a:rPr b="1" lang="en-US" sz="1200" strike="noStrike" u="none">
                <a:solidFill>
                  <a:schemeClr val="dk1"/>
                </a:solidFill>
                <a:effectLst/>
                <a:uFillTx/>
                <a:latin typeface="Golos Text"/>
                <a:ea typeface="Golos Text"/>
              </a:rPr>
              <a:t>high accuracy</a:t>
            </a:r>
            <a:r>
              <a:rPr b="0" lang="en-US" sz="1200" strike="noStrike" u="none">
                <a:solidFill>
                  <a:schemeClr val="dk1"/>
                </a:solidFill>
                <a:effectLst/>
                <a:uFillTx/>
                <a:latin typeface="Golos Text"/>
                <a:ea typeface="Golos Text"/>
              </a:rPr>
              <a:t> in detecting and explaining email threats. It bridges the gap between complex security technologies and everyday users, reducing false positives and empowering employees to respond confidently. The system is cost-effective, easy to deploy, promotes a proactive security culture, and suits small to medium organizations lacking dedicated IT security resources.</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Implementation Details</a:t>
            </a:r>
            <a:endParaRPr b="0" lang="fr-FR" sz="2600" strike="noStrike" u="none">
              <a:solidFill>
                <a:schemeClr val="dk1"/>
              </a:solidFill>
              <a:effectLst/>
              <a:uFillTx/>
              <a:latin typeface="Arial"/>
            </a:endParaRPr>
          </a:p>
        </p:txBody>
      </p:sp>
      <p:sp>
        <p:nvSpPr>
          <p:cNvPr id="105" name="PlaceHolder 2"/>
          <p:cNvSpPr>
            <a:spLocks noGrp="1"/>
          </p:cNvSpPr>
          <p:nvPr>
            <p:ph type="subTitle"/>
          </p:nvPr>
        </p:nvSpPr>
        <p:spPr>
          <a:xfrm>
            <a:off x="3191040" y="2018520"/>
            <a:ext cx="5724000" cy="2895840"/>
          </a:xfrm>
          <a:prstGeom prst="rect">
            <a:avLst/>
          </a:prstGeom>
          <a:noFill/>
          <a:ln w="0">
            <a:noFill/>
          </a:ln>
        </p:spPr>
        <p:txBody>
          <a:bodyPr lIns="91440" rIns="91440" tIns="91440" bIns="91440" anchor="b">
            <a:spAutoFit/>
          </a:bodyPr>
          <a:p>
            <a:pPr indent="0" algn="ctr">
              <a:buNone/>
            </a:pPr>
            <a:endParaRPr b="0" lang="en-US" sz="1200" strike="noStrike" u="none">
              <a:solidFill>
                <a:schemeClr val="dk1"/>
              </a:solidFill>
              <a:effectLst/>
              <a:uFillTx/>
              <a:latin typeface="Golos Text"/>
              <a:ea typeface="Golos Text"/>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Tools and technologies used</a:t>
            </a:r>
            <a:endParaRPr b="0" lang="fr-FR" sz="2600" strike="noStrike" u="none">
              <a:solidFill>
                <a:schemeClr val="dk1"/>
              </a:solidFill>
              <a:effectLst/>
              <a:uFillTx/>
              <a:latin typeface="Arial"/>
            </a:endParaRPr>
          </a:p>
        </p:txBody>
      </p:sp>
      <p:sp>
        <p:nvSpPr>
          <p:cNvPr id="107"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Mail Guard is built using React and TypeScript for a responsive frontend, with PostgreSQL handling backend data storage. Serverless Supabase Edge Functions manage email classification, chatbot interaction, and authentication integration. Microsoft Graph API enables seamless Outlook email retrieval via OAuth 2.0. The system employs GitHub for source control and CI/CD, with hosting and scalability supported by Vercel and Supabase platforms, ensuring robustness and reliability.</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PlaceHolder 1"/>
          <p:cNvSpPr>
            <a:spLocks noGrp="1"/>
          </p:cNvSpPr>
          <p:nvPr>
            <p:ph type="title"/>
          </p:nvPr>
        </p:nvSpPr>
        <p:spPr>
          <a:xfrm>
            <a:off x="4448160" y="228600"/>
            <a:ext cx="446688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en-US" sz="2600" strike="noStrike" u="none">
                <a:solidFill>
                  <a:schemeClr val="dk1"/>
                </a:solidFill>
                <a:effectLst/>
                <a:uFillTx/>
                <a:latin typeface="Hubot Sans"/>
                <a:ea typeface="Hubot Sans"/>
              </a:rPr>
              <a:t>System design and architecture</a:t>
            </a:r>
            <a:endParaRPr b="0" lang="fr-FR" sz="2600" strike="noStrike" u="none">
              <a:solidFill>
                <a:schemeClr val="dk1"/>
              </a:solidFill>
              <a:effectLst/>
              <a:uFillTx/>
              <a:latin typeface="Arial"/>
            </a:endParaRPr>
          </a:p>
        </p:txBody>
      </p:sp>
      <p:sp>
        <p:nvSpPr>
          <p:cNvPr id="109" name="PlaceHolder 2"/>
          <p:cNvSpPr>
            <a:spLocks noGrp="1"/>
          </p:cNvSpPr>
          <p:nvPr>
            <p:ph type="subTitle"/>
          </p:nvPr>
        </p:nvSpPr>
        <p:spPr>
          <a:xfrm>
            <a:off x="4448160" y="2333520"/>
            <a:ext cx="4466880" cy="258084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The architecture features a multi-tiered system combining frontend UI, backend services, and machine learning analysis. Emails flow securely via OAuth-based Microsoft Graph integration, then pass through ML classifiers that assign threat levels. A security advisor module offers recommendations, while detailed audit logging and role-based access control protect data privacy. Real-time updates, caching, and asynchronous processing optimize system performance and scalability.</a:t>
            </a:r>
            <a:endParaRPr b="0" lang="en-US" sz="1200" strike="noStrike" u="none">
              <a:solidFill>
                <a:srgbClr val="ffffff"/>
              </a:solidFill>
              <a:effectLst/>
              <a:uFillTx/>
              <a:latin typeface="OpenSymbol"/>
            </a:endParaRPr>
          </a:p>
        </p:txBody>
      </p:sp>
      <p:pic>
        <p:nvPicPr>
          <p:cNvPr id="110" name="Google Shape;230;p32" descr=""/>
          <p:cNvPicPr/>
          <p:nvPr/>
        </p:nvPicPr>
        <p:blipFill>
          <a:blip r:embed="rId1"/>
          <a:srcRect l="0" t="5454" r="0" b="5444"/>
          <a:stretch/>
        </p:blipFill>
        <p:spPr>
          <a:xfrm>
            <a:off x="0" y="0"/>
            <a:ext cx="4040640" cy="5143320"/>
          </a:xfrm>
          <a:prstGeom prst="rect">
            <a:avLst/>
          </a:prstGeom>
          <a:noFill/>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Machine learning algorithms and models</a:t>
            </a:r>
            <a:endParaRPr b="0" lang="fr-FR" sz="2600" strike="noStrike" u="none">
              <a:solidFill>
                <a:schemeClr val="dk1"/>
              </a:solidFill>
              <a:effectLst/>
              <a:uFillTx/>
              <a:latin typeface="Arial"/>
            </a:endParaRPr>
          </a:p>
        </p:txBody>
      </p:sp>
      <p:sp>
        <p:nvSpPr>
          <p:cNvPr id="112"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The ML pipeline uses ensemble models including Random Forests, J48 decision trees, and a CNN-LSTM deep learning combination for contextual email threat detection. Feature extraction analyzes sender reputation, email content, and syntactic patterns. Model training involved hyperparameter tuning and 5-fold cross-validation, achieving </a:t>
            </a:r>
            <a:r>
              <a:rPr b="1" lang="en-US" sz="1200" strike="noStrike" u="none">
                <a:solidFill>
                  <a:schemeClr val="dk1"/>
                </a:solidFill>
                <a:effectLst/>
                <a:uFillTx/>
                <a:latin typeface="Golos Text"/>
                <a:ea typeface="Golos Text"/>
              </a:rPr>
              <a:t>92-95% accuracy</a:t>
            </a:r>
            <a:r>
              <a:rPr b="0" lang="en-US" sz="1200" strike="noStrike" u="none">
                <a:solidFill>
                  <a:schemeClr val="dk1"/>
                </a:solidFill>
                <a:effectLst/>
                <a:uFillTx/>
                <a:latin typeface="Golos Text"/>
                <a:ea typeface="Golos Text"/>
              </a:rPr>
              <a:t> with low false positives. User feedback supports ongoing retraining to adapt and improve detection reliability over time.</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Testing and Demonstration</a:t>
            </a:r>
            <a:endParaRPr b="0" lang="fr-FR" sz="2600" strike="noStrike" u="none">
              <a:solidFill>
                <a:schemeClr val="dk1"/>
              </a:solidFill>
              <a:effectLst/>
              <a:uFillTx/>
              <a:latin typeface="Arial"/>
            </a:endParaRPr>
          </a:p>
        </p:txBody>
      </p:sp>
      <p:sp>
        <p:nvSpPr>
          <p:cNvPr id="114" name="PlaceHolder 2"/>
          <p:cNvSpPr>
            <a:spLocks noGrp="1"/>
          </p:cNvSpPr>
          <p:nvPr>
            <p:ph type="subTitle"/>
          </p:nvPr>
        </p:nvSpPr>
        <p:spPr>
          <a:xfrm>
            <a:off x="3191040" y="2018520"/>
            <a:ext cx="5724000" cy="2895840"/>
          </a:xfrm>
          <a:prstGeom prst="rect">
            <a:avLst/>
          </a:prstGeom>
          <a:noFill/>
          <a:ln w="0">
            <a:noFill/>
          </a:ln>
        </p:spPr>
        <p:txBody>
          <a:bodyPr lIns="91440" rIns="91440" tIns="91440" bIns="91440" anchor="b">
            <a:spAutoFit/>
          </a:bodyPr>
          <a:p>
            <a:pPr indent="0" algn="ctr">
              <a:buNone/>
            </a:pPr>
            <a:endParaRPr b="0" lang="en-US" sz="1200" strike="noStrike" u="none">
              <a:solidFill>
                <a:schemeClr val="dk1"/>
              </a:solidFill>
              <a:effectLst/>
              <a:uFillTx/>
              <a:latin typeface="Golos Text"/>
              <a:ea typeface="Golos Text"/>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Manual and automated testing methods</a:t>
            </a:r>
            <a:endParaRPr b="0" lang="fr-FR" sz="2600" strike="noStrike" u="none">
              <a:solidFill>
                <a:schemeClr val="dk1"/>
              </a:solidFill>
              <a:effectLst/>
              <a:uFillTx/>
              <a:latin typeface="Arial"/>
            </a:endParaRPr>
          </a:p>
        </p:txBody>
      </p:sp>
      <p:sp>
        <p:nvSpPr>
          <p:cNvPr id="116"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Testing combined manual user interface assessments with automated backend security audits and vulnerability scans. ML models were tested on diverse email datasets to evaluate robustness, particularly against sophisticated phishing attempts. The system included fallback mechanisms for classification failures. Continuous error logging and usability feedback ensured iterative improvements, validating stability and effectiveness in real-world scenarios.</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Testing tools employed</a:t>
            </a:r>
            <a:endParaRPr b="0" lang="fr-FR" sz="2600" strike="noStrike" u="none">
              <a:solidFill>
                <a:schemeClr val="dk1"/>
              </a:solidFill>
              <a:effectLst/>
              <a:uFillTx/>
              <a:latin typeface="Arial"/>
            </a:endParaRPr>
          </a:p>
        </p:txBody>
      </p:sp>
      <p:sp>
        <p:nvSpPr>
          <p:cNvPr id="118"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Frontend testing utilized Jest and React Testing Library for component validation. Backend code underwent static analysis and penetration testing to identify security weaknesses. User feedback within the platform supported monitoring classification accuracy and experience quality. Audit trails and system logs provided comprehensive debugging and ongoing quality assurance throughout development and deployment.</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PlaceHolder 1"/>
          <p:cNvSpPr>
            <a:spLocks noGrp="1"/>
          </p:cNvSpPr>
          <p:nvPr>
            <p:ph type="title"/>
          </p:nvPr>
        </p:nvSpPr>
        <p:spPr>
          <a:xfrm>
            <a:off x="4448160" y="228600"/>
            <a:ext cx="446688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en-US" sz="2600" strike="noStrike" u="none">
                <a:solidFill>
                  <a:schemeClr val="dk1"/>
                </a:solidFill>
                <a:effectLst/>
                <a:uFillTx/>
                <a:latin typeface="Hubot Sans"/>
                <a:ea typeface="Hubot Sans"/>
              </a:rPr>
              <a:t>Live demo scenarios and use cases</a:t>
            </a:r>
            <a:endParaRPr b="0" lang="fr-FR" sz="2600" strike="noStrike" u="none">
              <a:solidFill>
                <a:schemeClr val="dk1"/>
              </a:solidFill>
              <a:effectLst/>
              <a:uFillTx/>
              <a:latin typeface="Arial"/>
            </a:endParaRPr>
          </a:p>
        </p:txBody>
      </p:sp>
      <p:sp>
        <p:nvSpPr>
          <p:cNvPr id="120" name="PlaceHolder 2"/>
          <p:cNvSpPr>
            <a:spLocks noGrp="1"/>
          </p:cNvSpPr>
          <p:nvPr>
            <p:ph type="subTitle"/>
          </p:nvPr>
        </p:nvSpPr>
        <p:spPr>
          <a:xfrm>
            <a:off x="4448160" y="2333520"/>
            <a:ext cx="4466880" cy="258084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The live demo features real-time Outlook synchronization, automatic email classification with threat scores, and interactive AI chatbot guidance. Use cases highlight phishing detection, spam filtering accuracy, and manual email submission for analysis. The admin dashboard demonstrates user and alert management, blocked sender controls, and audit log monitoring, showcasing the system’s full workflow integration and proactive security posture.</a:t>
            </a:r>
            <a:endParaRPr b="0" lang="en-US" sz="1200" strike="noStrike" u="none">
              <a:solidFill>
                <a:srgbClr val="ffffff"/>
              </a:solidFill>
              <a:effectLst/>
              <a:uFillTx/>
              <a:latin typeface="OpenSymbol"/>
            </a:endParaRPr>
          </a:p>
        </p:txBody>
      </p:sp>
      <p:pic>
        <p:nvPicPr>
          <p:cNvPr id="121" name="Google Shape;230;p32" descr=""/>
          <p:cNvPicPr/>
          <p:nvPr/>
        </p:nvPicPr>
        <p:blipFill>
          <a:blip r:embed="rId1"/>
          <a:srcRect l="0" t="5454" r="0" b="5444"/>
          <a:stretch/>
        </p:blipFill>
        <p:spPr>
          <a:xfrm>
            <a:off x="0" y="0"/>
            <a:ext cx="4040640" cy="5143320"/>
          </a:xfrm>
          <a:prstGeom prst="rect">
            <a:avLst/>
          </a:prstGeom>
          <a:noFill/>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Conclusions</a:t>
            </a:r>
            <a:endParaRPr b="0" lang="fr-FR" sz="2600" strike="noStrike" u="none">
              <a:solidFill>
                <a:schemeClr val="dk1"/>
              </a:solidFill>
              <a:effectLst/>
              <a:uFillTx/>
              <a:latin typeface="Arial"/>
            </a:endParaRPr>
          </a:p>
        </p:txBody>
      </p:sp>
      <p:sp>
        <p:nvSpPr>
          <p:cNvPr id="123"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Mail Guard effectively enhances email security by integrating advanced machine learning with user-friendly conversational AI. It improves threat detection accuracy, reduces user confusion, and streamlines response workflows, validated through deployment at MmBrand. While demonstrating strong potential, future work includes expanding platform compatibility, supporting multi-language AI, enabling autonomous model updates, and scaling for broader organizational adoption.</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Introduction</a:t>
            </a:r>
            <a:endParaRPr b="0" lang="fr-FR" sz="2600" strike="noStrike" u="none">
              <a:solidFill>
                <a:schemeClr val="dk1"/>
              </a:solidFill>
              <a:effectLst/>
              <a:uFillTx/>
              <a:latin typeface="Arial"/>
            </a:endParaRPr>
          </a:p>
        </p:txBody>
      </p:sp>
      <p:sp>
        <p:nvSpPr>
          <p:cNvPr id="85"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Mail Guard addresses the rising threat of email-based cyberattacks by combining machine learning and conversational AI. It detects malicious emails such as phishing and spam with high accuracy while providing clear, actionable guidance to users. This project aims to improve security awareness and simplify response procedures, particularly for organizations like MmBrand facing inefficient manual email threat handling.</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PlaceHolder 1"/>
          <p:cNvSpPr>
            <a:spLocks noGrp="1"/>
          </p:cNvSpPr>
          <p:nvPr>
            <p:ph type="title"/>
          </p:nvPr>
        </p:nvSpPr>
        <p:spPr>
          <a:xfrm>
            <a:off x="3191040" y="-570240"/>
            <a:ext cx="4390560" cy="1646280"/>
          </a:xfrm>
          <a:prstGeom prst="rect">
            <a:avLst/>
          </a:prstGeom>
          <a:noFill/>
          <a:ln w="0">
            <a:noFill/>
          </a:ln>
        </p:spPr>
        <p:txBody>
          <a:bodyPr lIns="91440" rIns="91440" tIns="91440" bIns="91440" anchor="b">
            <a:spAutoFit/>
          </a:bodyPr>
          <a:p>
            <a:pPr indent="0">
              <a:lnSpc>
                <a:spcPct val="100000"/>
              </a:lnSpc>
              <a:buNone/>
              <a:tabLst>
                <a:tab algn="l" pos="0"/>
              </a:tabLst>
            </a:pPr>
            <a:r>
              <a:rPr b="0" lang="en" sz="4800" strike="noStrike" u="none">
                <a:solidFill>
                  <a:schemeClr val="dk1"/>
                </a:solidFill>
                <a:effectLst/>
                <a:uFillTx/>
                <a:latin typeface="Hubot Sans"/>
                <a:ea typeface="Hubot Sans"/>
              </a:rPr>
              <a:t>Thank you</a:t>
            </a:r>
            <a:endParaRPr b="0" lang="fr-FR" sz="4800" strike="noStrike" u="none">
              <a:solidFill>
                <a:schemeClr val="dk1"/>
              </a:solidFill>
              <a:effectLst/>
              <a:uFillTx/>
              <a:latin typeface="Arial"/>
            </a:endParaRPr>
          </a:p>
        </p:txBody>
      </p:sp>
      <p:sp>
        <p:nvSpPr>
          <p:cNvPr id="125" name="PlaceHolder 2"/>
          <p:cNvSpPr>
            <a:spLocks noGrp="1"/>
          </p:cNvSpPr>
          <p:nvPr>
            <p:ph type="subTitle"/>
          </p:nvPr>
        </p:nvSpPr>
        <p:spPr>
          <a:xfrm>
            <a:off x="3191040" y="981000"/>
            <a:ext cx="4390560" cy="1133640"/>
          </a:xfrm>
          <a:prstGeom prst="rect">
            <a:avLst/>
          </a:prstGeom>
          <a:noFill/>
          <a:ln w="0">
            <a:noFill/>
          </a:ln>
        </p:spPr>
        <p:txBody>
          <a:bodyPr lIns="91440" rIns="91440" tIns="91440" bIns="91440" anchor="t">
            <a:spAutoFit/>
          </a:bodyPr>
          <a:p>
            <a:pPr indent="0">
              <a:lnSpc>
                <a:spcPct val="100000"/>
              </a:lnSpc>
              <a:buNone/>
              <a:tabLst>
                <a:tab algn="l" pos="0"/>
              </a:tabLst>
            </a:pPr>
            <a:r>
              <a:rPr b="1" lang="en" sz="1400" strike="noStrike" u="none">
                <a:solidFill>
                  <a:schemeClr val="dk1"/>
                </a:solidFill>
                <a:effectLst/>
                <a:uFillTx/>
                <a:latin typeface="Golos Text"/>
                <a:ea typeface="Golos Text"/>
              </a:rPr>
              <a:t>Do you have any questions?</a:t>
            </a:r>
            <a:endParaRPr b="0" lang="en-US" sz="1400" strike="noStrike" u="none">
              <a:solidFill>
                <a:srgbClr val="ffffff"/>
              </a:solidFill>
              <a:effectLst/>
              <a:uFillTx/>
              <a:latin typeface="OpenSymbol"/>
            </a:endParaRPr>
          </a:p>
          <a:p>
            <a:pPr indent="0">
              <a:lnSpc>
                <a:spcPct val="100000"/>
              </a:lnSpc>
              <a:spcBef>
                <a:spcPts val="1001"/>
              </a:spcBef>
              <a:buNone/>
              <a:tabLst>
                <a:tab algn="l" pos="0"/>
              </a:tabLst>
            </a:pPr>
            <a:r>
              <a:rPr b="0" lang="en" sz="1400" strike="noStrike" u="none">
                <a:solidFill>
                  <a:schemeClr val="dk1"/>
                </a:solidFill>
                <a:effectLst/>
                <a:uFillTx/>
                <a:latin typeface="Golos Text"/>
                <a:ea typeface="Golos Text"/>
              </a:rPr>
              <a:t>youremail@freepik.com</a:t>
            </a:r>
            <a:endParaRPr b="0" lang="en-US" sz="1400" strike="noStrike" u="none">
              <a:solidFill>
                <a:srgbClr val="ffffff"/>
              </a:solidFill>
              <a:effectLst/>
              <a:uFillTx/>
              <a:latin typeface="OpenSymbol"/>
            </a:endParaRPr>
          </a:p>
          <a:p>
            <a:pPr indent="0">
              <a:lnSpc>
                <a:spcPct val="100000"/>
              </a:lnSpc>
              <a:buNone/>
              <a:tabLst>
                <a:tab algn="l" pos="0"/>
              </a:tabLst>
            </a:pPr>
            <a:r>
              <a:rPr b="0" lang="en" sz="1400" strike="noStrike" u="none">
                <a:solidFill>
                  <a:schemeClr val="dk1"/>
                </a:solidFill>
                <a:effectLst/>
                <a:uFillTx/>
                <a:latin typeface="Golos Text"/>
                <a:ea typeface="Golos Text"/>
              </a:rPr>
              <a:t>+00 000 000 000</a:t>
            </a:r>
            <a:endParaRPr b="0" lang="en-US" sz="1400" strike="noStrike" u="none">
              <a:solidFill>
                <a:srgbClr val="ffffff"/>
              </a:solidFill>
              <a:effectLst/>
              <a:uFillTx/>
              <a:latin typeface="OpenSymbol"/>
            </a:endParaRPr>
          </a:p>
          <a:p>
            <a:pPr indent="0">
              <a:lnSpc>
                <a:spcPct val="100000"/>
              </a:lnSpc>
              <a:buNone/>
              <a:tabLst>
                <a:tab algn="l" pos="0"/>
              </a:tabLst>
            </a:pPr>
            <a:r>
              <a:rPr b="0" lang="en" sz="1400" strike="noStrike" u="none">
                <a:solidFill>
                  <a:schemeClr val="dk1"/>
                </a:solidFill>
                <a:effectLst/>
                <a:uFillTx/>
                <a:latin typeface="Golos Text"/>
                <a:ea typeface="Golos Text"/>
              </a:rPr>
              <a:t>yourwebsite.com</a:t>
            </a:r>
            <a:endParaRPr b="0" lang="en-US" sz="1400" strike="noStrike" u="none">
              <a:solidFill>
                <a:srgbClr val="ffffff"/>
              </a:solidFill>
              <a:effectLst/>
              <a:uFillTx/>
              <a:latin typeface="OpenSymbol"/>
            </a:endParaRPr>
          </a:p>
        </p:txBody>
      </p:sp>
      <p:sp>
        <p:nvSpPr>
          <p:cNvPr id="126" name="Google Shape;373;p40"/>
          <p:cNvSpPr/>
          <p:nvPr/>
        </p:nvSpPr>
        <p:spPr>
          <a:xfrm>
            <a:off x="3267000" y="4562640"/>
            <a:ext cx="5648040" cy="352080"/>
          </a:xfrm>
          <a:prstGeom prst="rect">
            <a:avLst/>
          </a:prstGeom>
          <a:noFill/>
          <a:ln w="0">
            <a:noFill/>
          </a:ln>
        </p:spPr>
        <p:style>
          <a:lnRef idx="0"/>
          <a:fillRef idx="0"/>
          <a:effectRef idx="0"/>
          <a:fontRef idx="minor"/>
        </p:style>
        <p:txBody>
          <a:bodyPr lIns="0" rIns="0" tIns="0" bIns="0" anchor="t">
            <a:spAutoFit/>
          </a:bodyPr>
          <a:p>
            <a:pPr defTabSz="914400">
              <a:lnSpc>
                <a:spcPct val="100000"/>
              </a:lnSpc>
              <a:spcBef>
                <a:spcPts val="300"/>
              </a:spcBef>
              <a:tabLst>
                <a:tab algn="l" pos="0"/>
              </a:tabLst>
            </a:pPr>
            <a:r>
              <a:rPr b="0" lang="en" sz="1200" strike="noStrike" u="none">
                <a:solidFill>
                  <a:schemeClr val="dk1"/>
                </a:solidFill>
                <a:effectLst/>
                <a:uFillTx/>
                <a:latin typeface="Arial"/>
              </a:rPr>
              <a:t>Please keep this slide for attribution</a:t>
            </a:r>
            <a:endParaRPr b="0" lang="en-US" sz="1200" strike="noStrike" u="none">
              <a:solidFill>
                <a:srgbClr val="ffffff"/>
              </a:solidFill>
              <a:effectLst/>
              <a:uFillTx/>
              <a:latin typeface="OpenSymbol"/>
            </a:endParaRPr>
          </a:p>
        </p:txBody>
      </p:sp>
      <p:sp>
        <p:nvSpPr>
          <p:cNvPr id="127" name="Google Shape;374;p40"/>
          <p:cNvSpPr/>
          <p:nvPr/>
        </p:nvSpPr>
        <p:spPr>
          <a:xfrm>
            <a:off x="3305880" y="2313000"/>
            <a:ext cx="424440" cy="424800"/>
          </a:xfrm>
          <a:custGeom>
            <a:avLst/>
            <a:gdLst>
              <a:gd name="textAreaLeft" fmla="*/ 0 w 424440"/>
              <a:gd name="textAreaRight" fmla="*/ 424800 w 424440"/>
              <a:gd name="textAreaTop" fmla="*/ 0 h 424800"/>
              <a:gd name="textAreaBottom" fmla="*/ 425160 h 424800"/>
            </a:gdLst>
            <a:ahLst/>
            <a:cxn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28" name="Google Shape;375;p40"/>
          <p:cNvGrpSpPr/>
          <p:nvPr/>
        </p:nvGrpSpPr>
        <p:grpSpPr>
          <a:xfrm>
            <a:off x="4550760" y="2312280"/>
            <a:ext cx="419400" cy="426240"/>
            <a:chOff x="4550760" y="2312280"/>
            <a:chExt cx="419400" cy="426240"/>
          </a:xfrm>
        </p:grpSpPr>
        <p:sp>
          <p:nvSpPr>
            <p:cNvPr id="129" name="Google Shape;376;p40"/>
            <p:cNvSpPr/>
            <p:nvPr/>
          </p:nvSpPr>
          <p:spPr>
            <a:xfrm>
              <a:off x="4550760" y="2312280"/>
              <a:ext cx="419400" cy="426240"/>
            </a:xfrm>
            <a:custGeom>
              <a:avLst/>
              <a:gdLst>
                <a:gd name="textAreaLeft" fmla="*/ 0 w 419400"/>
                <a:gd name="textAreaRight" fmla="*/ 419760 w 419400"/>
                <a:gd name="textAreaTop" fmla="*/ 0 h 426240"/>
                <a:gd name="textAreaBottom" fmla="*/ 426600 h 426240"/>
              </a:gdLst>
              <a:ahLst/>
              <a:cxn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30" name="Google Shape;377;p40"/>
            <p:cNvSpPr/>
            <p:nvPr/>
          </p:nvSpPr>
          <p:spPr>
            <a:xfrm>
              <a:off x="4629240" y="2392920"/>
              <a:ext cx="261000" cy="265320"/>
            </a:xfrm>
            <a:custGeom>
              <a:avLst/>
              <a:gdLst>
                <a:gd name="textAreaLeft" fmla="*/ 0 w 261000"/>
                <a:gd name="textAreaRight" fmla="*/ 261360 w 261000"/>
                <a:gd name="textAreaTop" fmla="*/ 0 h 265320"/>
                <a:gd name="textAreaBottom" fmla="*/ 265680 h 26532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31" name="Google Shape;378;p40"/>
            <p:cNvSpPr/>
            <p:nvPr/>
          </p:nvSpPr>
          <p:spPr>
            <a:xfrm>
              <a:off x="4690080" y="2455920"/>
              <a:ext cx="138960" cy="138600"/>
            </a:xfrm>
            <a:custGeom>
              <a:avLst/>
              <a:gdLst>
                <a:gd name="textAreaLeft" fmla="*/ 0 w 138960"/>
                <a:gd name="textAreaRight" fmla="*/ 139320 w 138960"/>
                <a:gd name="textAreaTop" fmla="*/ 0 h 138600"/>
                <a:gd name="textAreaBottom" fmla="*/ 138960 h 1386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69480" bIns="6948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32" name="Google Shape;379;p40"/>
            <p:cNvSpPr/>
            <p:nvPr/>
          </p:nvSpPr>
          <p:spPr>
            <a:xfrm>
              <a:off x="4812840" y="2427120"/>
              <a:ext cx="35640" cy="35640"/>
            </a:xfrm>
            <a:custGeom>
              <a:avLst/>
              <a:gdLst>
                <a:gd name="textAreaLeft" fmla="*/ 0 w 35640"/>
                <a:gd name="textAreaRight" fmla="*/ 36000 w 35640"/>
                <a:gd name="textAreaTop" fmla="*/ 0 h 35640"/>
                <a:gd name="textAreaBottom" fmla="*/ 36000 h 3564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8000" bIns="18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133" name="Google Shape;380;p40"/>
          <p:cNvGrpSpPr/>
          <p:nvPr/>
        </p:nvGrpSpPr>
        <p:grpSpPr>
          <a:xfrm>
            <a:off x="3926160" y="2312280"/>
            <a:ext cx="426240" cy="426240"/>
            <a:chOff x="3926160" y="2312280"/>
            <a:chExt cx="426240" cy="426240"/>
          </a:xfrm>
        </p:grpSpPr>
        <p:sp>
          <p:nvSpPr>
            <p:cNvPr id="134" name="Google Shape;381;p40"/>
            <p:cNvSpPr/>
            <p:nvPr/>
          </p:nvSpPr>
          <p:spPr>
            <a:xfrm>
              <a:off x="3926160" y="2312280"/>
              <a:ext cx="426240" cy="426240"/>
            </a:xfrm>
            <a:custGeom>
              <a:avLst/>
              <a:gdLst>
                <a:gd name="textAreaLeft" fmla="*/ 0 w 426240"/>
                <a:gd name="textAreaRight" fmla="*/ 426600 w 426240"/>
                <a:gd name="textAreaTop" fmla="*/ 0 h 426240"/>
                <a:gd name="textAreaBottom" fmla="*/ 426600 h 42624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35" name="Google Shape;382;p40"/>
            <p:cNvSpPr/>
            <p:nvPr/>
          </p:nvSpPr>
          <p:spPr>
            <a:xfrm>
              <a:off x="4024080" y="2482920"/>
              <a:ext cx="58680" cy="148320"/>
            </a:xfrm>
            <a:custGeom>
              <a:avLst/>
              <a:gdLst>
                <a:gd name="textAreaLeft" fmla="*/ 0 w 58680"/>
                <a:gd name="textAreaRight" fmla="*/ 59040 w 58680"/>
                <a:gd name="textAreaTop" fmla="*/ 0 h 148320"/>
                <a:gd name="textAreaBottom" fmla="*/ 148680 h 14832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74160" bIns="7416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36" name="Google Shape;383;p40"/>
            <p:cNvSpPr/>
            <p:nvPr/>
          </p:nvSpPr>
          <p:spPr>
            <a:xfrm>
              <a:off x="4015440" y="2402280"/>
              <a:ext cx="67320" cy="67680"/>
            </a:xfrm>
            <a:custGeom>
              <a:avLst/>
              <a:gdLst>
                <a:gd name="textAreaLeft" fmla="*/ 0 w 67320"/>
                <a:gd name="textAreaRight" fmla="*/ 67680 w 67320"/>
                <a:gd name="textAreaTop" fmla="*/ 0 h 67680"/>
                <a:gd name="textAreaBottom" fmla="*/ 68040 h 6768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3840" bIns="338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37" name="Google Shape;384;p40"/>
            <p:cNvSpPr/>
            <p:nvPr/>
          </p:nvSpPr>
          <p:spPr>
            <a:xfrm>
              <a:off x="4113720" y="2482920"/>
              <a:ext cx="157680" cy="148320"/>
            </a:xfrm>
            <a:custGeom>
              <a:avLst/>
              <a:gdLst>
                <a:gd name="textAreaLeft" fmla="*/ 0 w 157680"/>
                <a:gd name="textAreaRight" fmla="*/ 158040 w 157680"/>
                <a:gd name="textAreaTop" fmla="*/ 0 h 148320"/>
                <a:gd name="textAreaBottom" fmla="*/ 148680 h 14832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74160" bIns="7416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Introduction and Problem Statement</a:t>
            </a:r>
            <a:endParaRPr b="0" lang="fr-FR" sz="2600" strike="noStrike" u="none">
              <a:solidFill>
                <a:schemeClr val="dk1"/>
              </a:solidFill>
              <a:effectLst/>
              <a:uFillTx/>
              <a:latin typeface="Arial"/>
            </a:endParaRPr>
          </a:p>
        </p:txBody>
      </p:sp>
      <p:sp>
        <p:nvSpPr>
          <p:cNvPr id="87" name="PlaceHolder 2"/>
          <p:cNvSpPr>
            <a:spLocks noGrp="1"/>
          </p:cNvSpPr>
          <p:nvPr>
            <p:ph type="subTitle"/>
          </p:nvPr>
        </p:nvSpPr>
        <p:spPr>
          <a:xfrm>
            <a:off x="3191040" y="2018520"/>
            <a:ext cx="5724000" cy="2895840"/>
          </a:xfrm>
          <a:prstGeom prst="rect">
            <a:avLst/>
          </a:prstGeom>
          <a:noFill/>
          <a:ln w="0">
            <a:noFill/>
          </a:ln>
        </p:spPr>
        <p:txBody>
          <a:bodyPr lIns="91440" rIns="91440" tIns="91440" bIns="91440" anchor="b">
            <a:spAutoFit/>
          </a:bodyPr>
          <a:p>
            <a:pPr indent="0" algn="ctr">
              <a:buNone/>
            </a:pPr>
            <a:endParaRPr b="0" lang="en-US" sz="1200" strike="noStrike" u="none">
              <a:solidFill>
                <a:schemeClr val="dk1"/>
              </a:solidFill>
              <a:effectLst/>
              <a:uFillTx/>
              <a:latin typeface="Golos Text"/>
              <a:ea typeface="Golos Text"/>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Background story and motivation</a:t>
            </a:r>
            <a:endParaRPr b="0" lang="fr-FR" sz="2600" strike="noStrike" u="none">
              <a:solidFill>
                <a:schemeClr val="dk1"/>
              </a:solidFill>
              <a:effectLst/>
              <a:uFillTx/>
              <a:latin typeface="Arial"/>
            </a:endParaRPr>
          </a:p>
        </p:txBody>
      </p:sp>
      <p:sp>
        <p:nvSpPr>
          <p:cNvPr id="89"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Email is a crucial communication medium but is frequently exploited for cyberattacks like phishing and spam. Existing filters rely on outdated methods and often produce technical alerts users cannot understand. Manual threat handling at MmBrand causes delays and operational inefficiencies. Mail Guard was motivated to automate detection and provide interactive support to help users identify and respond safely to email threats.</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4448160" y="228600"/>
            <a:ext cx="446688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en-US" sz="2600" strike="noStrike" u="none">
                <a:solidFill>
                  <a:schemeClr val="dk1"/>
                </a:solidFill>
                <a:effectLst/>
                <a:uFillTx/>
                <a:latin typeface="Hubot Sans"/>
                <a:ea typeface="Hubot Sans"/>
              </a:rPr>
              <a:t>Current challenges in email filtering</a:t>
            </a:r>
            <a:endParaRPr b="0" lang="fr-FR" sz="2600" strike="noStrike" u="none">
              <a:solidFill>
                <a:schemeClr val="dk1"/>
              </a:solidFill>
              <a:effectLst/>
              <a:uFillTx/>
              <a:latin typeface="Arial"/>
            </a:endParaRPr>
          </a:p>
        </p:txBody>
      </p:sp>
      <p:sp>
        <p:nvSpPr>
          <p:cNvPr id="91" name="PlaceHolder 2"/>
          <p:cNvSpPr>
            <a:spLocks noGrp="1"/>
          </p:cNvSpPr>
          <p:nvPr>
            <p:ph type="subTitle"/>
          </p:nvPr>
        </p:nvSpPr>
        <p:spPr>
          <a:xfrm>
            <a:off x="4448160" y="2333520"/>
            <a:ext cx="4466880" cy="258084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Traditional email filters struggle to adapt to evolving phishing tactics and overwhelm users with unclear warnings. Spam floods disrupt communications, and employees often lack sufficient training to identify threats. MmBrand’s reliance on manual screenshot-based reporting delays threat mitigation and increases risks, highlighting the need for an intelligent, adaptive, and user-friendly email security solution.</a:t>
            </a:r>
            <a:endParaRPr b="0" lang="en-US" sz="1200" strike="noStrike" u="none">
              <a:solidFill>
                <a:srgbClr val="ffffff"/>
              </a:solidFill>
              <a:effectLst/>
              <a:uFillTx/>
              <a:latin typeface="OpenSymbol"/>
            </a:endParaRPr>
          </a:p>
        </p:txBody>
      </p:sp>
      <p:pic>
        <p:nvPicPr>
          <p:cNvPr id="92" name="Google Shape;230;p32" descr=""/>
          <p:cNvPicPr/>
          <p:nvPr/>
        </p:nvPicPr>
        <p:blipFill>
          <a:blip r:embed="rId1"/>
          <a:srcRect l="0" t="5454" r="0" b="5444"/>
          <a:stretch/>
        </p:blipFill>
        <p:spPr>
          <a:xfrm>
            <a:off x="0" y="0"/>
            <a:ext cx="4040640" cy="5143320"/>
          </a:xfrm>
          <a:prstGeom prst="rect">
            <a:avLst/>
          </a:prstGeom>
          <a:noFill/>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Importance of enhanced spam detection</a:t>
            </a:r>
            <a:endParaRPr b="0" lang="fr-FR" sz="2600" strike="noStrike" u="none">
              <a:solidFill>
                <a:schemeClr val="dk1"/>
              </a:solidFill>
              <a:effectLst/>
              <a:uFillTx/>
              <a:latin typeface="Arial"/>
            </a:endParaRPr>
          </a:p>
        </p:txBody>
      </p:sp>
      <p:sp>
        <p:nvSpPr>
          <p:cNvPr id="94"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Accurate spam detection preserves organizational communication integrity and mitigates cyber risks. Mail Guard uses adaptive machine learning to reduce false positives and capture emerging threats, enabling efficient workflow. By offering users intuitive explanations and actionable advice, it empowers employees to better recognize and handle suspicious emails, enhancing overall security posture.</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Solution Overview</a:t>
            </a:r>
            <a:endParaRPr b="0" lang="fr-FR" sz="2600" strike="noStrike" u="none">
              <a:solidFill>
                <a:schemeClr val="dk1"/>
              </a:solidFill>
              <a:effectLst/>
              <a:uFillTx/>
              <a:latin typeface="Arial"/>
            </a:endParaRPr>
          </a:p>
        </p:txBody>
      </p:sp>
      <p:sp>
        <p:nvSpPr>
          <p:cNvPr id="96" name="PlaceHolder 2"/>
          <p:cNvSpPr>
            <a:spLocks noGrp="1"/>
          </p:cNvSpPr>
          <p:nvPr>
            <p:ph type="subTitle"/>
          </p:nvPr>
        </p:nvSpPr>
        <p:spPr>
          <a:xfrm>
            <a:off x="3191040" y="2018520"/>
            <a:ext cx="5724000" cy="2895840"/>
          </a:xfrm>
          <a:prstGeom prst="rect">
            <a:avLst/>
          </a:prstGeom>
          <a:noFill/>
          <a:ln w="0">
            <a:noFill/>
          </a:ln>
        </p:spPr>
        <p:txBody>
          <a:bodyPr lIns="91440" rIns="91440" tIns="91440" bIns="91440" anchor="b">
            <a:spAutoFit/>
          </a:bodyPr>
          <a:p>
            <a:pPr indent="0" algn="ctr">
              <a:buNone/>
            </a:pPr>
            <a:endParaRPr b="0" lang="en-US" sz="1200" strike="noStrike" u="none">
              <a:solidFill>
                <a:schemeClr val="dk1"/>
              </a:solidFill>
              <a:effectLst/>
              <a:uFillTx/>
              <a:latin typeface="Golos Text"/>
              <a:ea typeface="Golos Text"/>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4448160" y="228600"/>
            <a:ext cx="446688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en-US" sz="2600" strike="noStrike" u="none">
                <a:solidFill>
                  <a:schemeClr val="dk1"/>
                </a:solidFill>
                <a:effectLst/>
                <a:uFillTx/>
                <a:latin typeface="Hubot Sans"/>
                <a:ea typeface="Hubot Sans"/>
              </a:rPr>
              <a:t>Features offered by Mail Guard</a:t>
            </a:r>
            <a:endParaRPr b="0" lang="fr-FR" sz="2600" strike="noStrike" u="none">
              <a:solidFill>
                <a:schemeClr val="dk1"/>
              </a:solidFill>
              <a:effectLst/>
              <a:uFillTx/>
              <a:latin typeface="Arial"/>
            </a:endParaRPr>
          </a:p>
        </p:txBody>
      </p:sp>
      <p:sp>
        <p:nvSpPr>
          <p:cNvPr id="98" name="PlaceHolder 2"/>
          <p:cNvSpPr>
            <a:spLocks noGrp="1"/>
          </p:cNvSpPr>
          <p:nvPr>
            <p:ph type="subTitle"/>
          </p:nvPr>
        </p:nvSpPr>
        <p:spPr>
          <a:xfrm>
            <a:off x="4448160" y="2333520"/>
            <a:ext cx="4466880" cy="258084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Mail Guard integrates machine learning algorithms with a conversational AI assistant to classify emails as spam, phishing, or malicious with high precision. The system offers real-time analysis and user-friendly explanations on flagged emails, helping employees understand threats and take appropriate actions without technical expertise, fostering a proactive security culture.</a:t>
            </a:r>
            <a:endParaRPr b="0" lang="en-US" sz="1200" strike="noStrike" u="none">
              <a:solidFill>
                <a:srgbClr val="ffffff"/>
              </a:solidFill>
              <a:effectLst/>
              <a:uFillTx/>
              <a:latin typeface="OpenSymbol"/>
            </a:endParaRPr>
          </a:p>
        </p:txBody>
      </p:sp>
      <p:pic>
        <p:nvPicPr>
          <p:cNvPr id="99" name="Google Shape;230;p32" descr=""/>
          <p:cNvPicPr/>
          <p:nvPr/>
        </p:nvPicPr>
        <p:blipFill>
          <a:blip r:embed="rId1"/>
          <a:srcRect l="0" t="5454" r="0" b="5444"/>
          <a:stretch/>
        </p:blipFill>
        <p:spPr>
          <a:xfrm>
            <a:off x="0" y="0"/>
            <a:ext cx="4040640" cy="5143320"/>
          </a:xfrm>
          <a:prstGeom prst="rect">
            <a:avLst/>
          </a:prstGeom>
          <a:noFill/>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2476440" y="228600"/>
            <a:ext cx="6438600" cy="1447560"/>
          </a:xfrm>
          <a:prstGeom prst="rect">
            <a:avLst/>
          </a:prstGeom>
          <a:noFill/>
          <a:ln w="0">
            <a:noFill/>
          </a:ln>
        </p:spPr>
        <p:txBody>
          <a:bodyPr lIns="91440" rIns="91440" tIns="91440" bIns="91440" anchor="b">
            <a:normAutofit/>
          </a:bodyPr>
          <a:p>
            <a:pPr indent="0">
              <a:lnSpc>
                <a:spcPct val="100000"/>
              </a:lnSpc>
              <a:buNone/>
              <a:tabLst>
                <a:tab algn="l" pos="0"/>
              </a:tabLst>
            </a:pPr>
            <a:r>
              <a:rPr b="0" lang="en-US" sz="2600" strike="noStrike" u="none">
                <a:solidFill>
                  <a:schemeClr val="dk1"/>
                </a:solidFill>
                <a:effectLst/>
                <a:uFillTx/>
                <a:latin typeface="Hubot Sans"/>
                <a:ea typeface="Hubot Sans"/>
              </a:rPr>
              <a:t>Comparison with existing market solutions</a:t>
            </a:r>
            <a:endParaRPr b="0" lang="fr-FR" sz="2600" strike="noStrike" u="none">
              <a:solidFill>
                <a:schemeClr val="dk1"/>
              </a:solidFill>
              <a:effectLst/>
              <a:uFillTx/>
              <a:latin typeface="Arial"/>
            </a:endParaRPr>
          </a:p>
        </p:txBody>
      </p:sp>
      <p:sp>
        <p:nvSpPr>
          <p:cNvPr id="101" name="PlaceHolder 2"/>
          <p:cNvSpPr>
            <a:spLocks noGrp="1"/>
          </p:cNvSpPr>
          <p:nvPr>
            <p:ph type="subTitle"/>
          </p:nvPr>
        </p:nvSpPr>
        <p:spPr>
          <a:xfrm>
            <a:off x="3191040" y="2019240"/>
            <a:ext cx="5724000" cy="289512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Golos Text"/>
                <a:ea typeface="Golos Text"/>
              </a:rPr>
              <a:t>Unlike static or overly complex traditional filters, Mail Guard employs continuous learning models and API integrations for adaptability. Its conversational AI interface simplifies threat communication, reducing confusion seen in conventional systems. The platform automates manual processes currently used at MmBrand and provides faster, clearer alerts, making it an accessible and flexible solution for small to medium businesses.</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Cybersecurity Jobs by Slidesgo">
  <a:themeElements>
    <a:clrScheme name="Simple Light">
      <a:dk1>
        <a:srgbClr val="ffffff"/>
      </a:dk1>
      <a:lt1>
        <a:srgbClr val="000000"/>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Cybersecurity Jobs by Slidesgo">
  <a:themeElements>
    <a:clrScheme name="Simple Light">
      <a:dk1>
        <a:srgbClr val="ffffff"/>
      </a:dk1>
      <a:lt1>
        <a:srgbClr val="000000"/>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2025-12-05T10:45:04Z</dcterms:created>
  <dc:creator>Unknown Creator</dc:creator>
  <dc:description/>
  <dc:language>en-US</dc:language>
  <cp:lastModifiedBy>Unknown Creator</cp:lastModifiedBy>
  <dcterms:modified xsi:type="dcterms:W3CDTF">2025-12-05T10:45:04Z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20</vt:r8>
  </property>
</Properties>
</file>